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9" r:id="rId3"/>
    <p:sldId id="270" r:id="rId4"/>
    <p:sldId id="258" r:id="rId5"/>
    <p:sldId id="265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4531DA-8592-4CAA-AF27-DDB42351CE1B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0CE584-173F-46D1-9A3A-CD4868A56B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5097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CE584-173F-46D1-9A3A-CD4868A56B9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5567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03746-B4F5-4342-853E-4F405D627DA3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00B06-68F8-4669-944B-C32E1236B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6305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03746-B4F5-4342-853E-4F405D627DA3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00B06-68F8-4669-944B-C32E1236B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6706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03746-B4F5-4342-853E-4F405D627DA3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00B06-68F8-4669-944B-C32E1236B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8707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03746-B4F5-4342-853E-4F405D627DA3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00B06-68F8-4669-944B-C32E1236B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5092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03746-B4F5-4342-853E-4F405D627DA3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00B06-68F8-4669-944B-C32E1236B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562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03746-B4F5-4342-853E-4F405D627DA3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00B06-68F8-4669-944B-C32E1236B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6431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03746-B4F5-4342-853E-4F405D627DA3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00B06-68F8-4669-944B-C32E1236B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9517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03746-B4F5-4342-853E-4F405D627DA3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00B06-68F8-4669-944B-C32E1236B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6074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03746-B4F5-4342-853E-4F405D627DA3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00B06-68F8-4669-944B-C32E1236B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4464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03746-B4F5-4342-853E-4F405D627DA3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00B06-68F8-4669-944B-C32E1236B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4827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03746-B4F5-4342-853E-4F405D627DA3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00B06-68F8-4669-944B-C32E1236B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5433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03746-B4F5-4342-853E-4F405D627DA3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00B06-68F8-4669-944B-C32E1236B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3550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-28063"/>
            <a:ext cx="12192001" cy="688606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59399" y="2967335"/>
            <a:ext cx="9873216" cy="218521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Площадь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. Измерение площади.</a:t>
            </a:r>
          </a:p>
          <a:p>
            <a:pPr algn="ctr"/>
            <a:endParaRPr lang="ru-RU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662546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«Детский сад общеразвивающего вида «Аленький цветочек»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28011" y="5195455"/>
            <a:ext cx="2314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Подготовил: Даудова З.М.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en-US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кв. категория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089564"/>
            <a:ext cx="12191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Непосредственно образовательная деятельность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Образовательная область  «Познание» (раздел математика)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840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860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298" t="10945" r="6996" b="54627"/>
          <a:stretch/>
        </p:blipFill>
        <p:spPr>
          <a:xfrm>
            <a:off x="0" y="1501253"/>
            <a:ext cx="12192000" cy="53791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9117" y="552734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6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1938" y="552734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3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86525" y="4819935"/>
            <a:ext cx="351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21938" y="6098418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9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628866" y="552734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70562" y="4819935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7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91668" y="5527344"/>
            <a:ext cx="351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62383" y="6098418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5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9009180" y="557519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4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233182" y="557519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5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849891" y="4819935"/>
            <a:ext cx="351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902828" y="6098418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9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44251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860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11" t="56915" r="6458" b="20398"/>
          <a:stretch/>
        </p:blipFill>
        <p:spPr>
          <a:xfrm>
            <a:off x="0" y="1555844"/>
            <a:ext cx="12160163" cy="53302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35522" y="2511187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7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280244" y="2511187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6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027157" y="2511187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5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871484" y="2511187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4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349689" y="5202070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5</a:t>
            </a:r>
            <a:endParaRPr lang="ru-RU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213346" y="5202070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6</a:t>
            </a:r>
            <a:endParaRPr lang="ru-RU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095999" y="5202070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7</a:t>
            </a:r>
            <a:endParaRPr lang="ru-RU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930144" y="5202070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8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277272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8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6765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8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506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79" y="1"/>
            <a:ext cx="12305215" cy="6919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9949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317" y="1754661"/>
            <a:ext cx="3187465" cy="420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34399" y="1754661"/>
            <a:ext cx="3241963" cy="48678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9068" y="2274181"/>
            <a:ext cx="3844059" cy="41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1802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79" y="1"/>
            <a:ext cx="12305215" cy="6919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212" t="7380" r="10889" b="32256"/>
          <a:stretch/>
        </p:blipFill>
        <p:spPr bwMode="auto">
          <a:xfrm>
            <a:off x="3298202" y="1532638"/>
            <a:ext cx="5704052" cy="5325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21542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86063"/>
          </a:xfrm>
          <a:prstGeom prst="rect">
            <a:avLst/>
          </a:prstGeom>
        </p:spPr>
      </p:pic>
      <p:sp>
        <p:nvSpPr>
          <p:cNvPr id="3" name="Пятно 2 2"/>
          <p:cNvSpPr/>
          <p:nvPr/>
        </p:nvSpPr>
        <p:spPr>
          <a:xfrm>
            <a:off x="203200" y="1523134"/>
            <a:ext cx="6081486" cy="51816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ятно 2 3"/>
          <p:cNvSpPr/>
          <p:nvPr/>
        </p:nvSpPr>
        <p:spPr>
          <a:xfrm>
            <a:off x="6487887" y="2199881"/>
            <a:ext cx="4499429" cy="4113833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1850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00602 L 3.33333E-6 0.00602 L -0.05756 0.00996 C -0.06511 0.01065 -0.06914 0.01111 -0.07631 0.01204 L -0.19714 0.01088 C -0.19857 0.01088 -0.2 0.01019 -0.20144 0.00996 C -0.2056 0.00926 -0.21498 0.0081 -0.21875 0.00787 C -0.23256 0.00718 -0.24649 0.00671 -0.26042 0.00602 C -0.27136 0.00394 -0.26068 0.00579 -0.27631 0.00394 C -0.29597 0.00162 -0.26706 0.0044 -0.29493 0.00209 L -0.30638 -1.85185E-6 C -0.30834 -0.00023 -0.31042 -0.00046 -0.31224 -0.00092 C -0.31524 -0.00162 -0.32279 -0.0037 -0.32657 -0.00393 C -0.33125 -0.0044 -0.3362 -0.00463 -0.34102 -0.00486 C -0.35769 -0.00879 -0.33243 -0.00324 -0.37982 -0.00694 C -0.38151 -0.00694 -0.38243 -0.00833 -0.38412 -0.00879 C -0.38789 -0.00972 -0.3918 -0.00995 -0.39558 -0.01088 C -0.39857 -0.01157 -0.40118 -0.01227 -0.40417 -0.01273 C -0.40612 -0.01319 -0.40808 -0.01342 -0.4099 -0.01389 C -0.41146 -0.01412 -0.41276 -0.01458 -0.41433 -0.01481 C -0.42318 -0.0162 -0.42735 -0.01597 -0.43737 -0.0169 C -0.43972 -0.01713 -0.44206 -0.01736 -0.44453 -0.01782 C -0.44584 -0.01805 -0.44727 -0.01875 -0.4487 -0.01875 C -0.45912 -0.01967 -0.45977 -0.01967 -0.46589 -0.01967 L -0.46589 -0.01967 L -0.46589 -0.01967 " pathEditMode="relative" rAng="0" ptsTypes="AAAAAAAAA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94" y="-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86063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9770"/>
          <a:stretch/>
        </p:blipFill>
        <p:spPr bwMode="auto">
          <a:xfrm>
            <a:off x="-63372" y="1483603"/>
            <a:ext cx="12318741" cy="3918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7551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860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448" t="17910" r="8486" b="58607"/>
          <a:stretch/>
        </p:blipFill>
        <p:spPr>
          <a:xfrm>
            <a:off x="-2" y="1514901"/>
            <a:ext cx="12192001" cy="53711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586" t="20996" r="52283" b="70554"/>
          <a:stretch/>
        </p:blipFill>
        <p:spPr>
          <a:xfrm>
            <a:off x="3994385" y="2197290"/>
            <a:ext cx="1758462" cy="20031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222" t="32371" r="42764" b="61618"/>
          <a:stretch/>
        </p:blipFill>
        <p:spPr>
          <a:xfrm>
            <a:off x="4873616" y="4838514"/>
            <a:ext cx="2250515" cy="14095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80113" y="2857504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/>
              <a:t>9</a:t>
            </a:r>
            <a:endParaRPr lang="ru-RU" sz="6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804262" y="1959027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/>
              <a:t>8</a:t>
            </a:r>
            <a:endParaRPr lang="ru-RU" sz="6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207105" y="5140033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/>
              <a:t>8</a:t>
            </a:r>
            <a:endParaRPr lang="ru-RU" sz="6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910398" y="5905504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/>
              <a:t>8</a:t>
            </a:r>
            <a:endParaRPr lang="ru-RU" sz="6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221914" y="5905504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/>
              <a:t>9</a:t>
            </a:r>
            <a:endParaRPr lang="ru-RU" sz="6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988991" y="5905504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/>
              <a:t>&gt;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xmlns="" val="1290451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4.81481E-6 L 1.04167E-6 4.81481E-6 C -0.003 -0.00741 -0.00743 -0.01343 -0.00899 -0.02199 C -0.00938 -0.02408 -0.00951 -0.02616 -0.01016 -0.02801 C -0.01797 -0.04861 -0.00873 -0.01505 -0.0168 -0.04398 C -0.01732 -0.04583 -0.01745 -0.04792 -0.01797 -0.04977 C -0.01862 -0.05208 -0.01953 -0.05371 -0.02019 -0.05579 C -0.02149 -0.05972 -0.0224 -0.06389 -0.02357 -0.06783 C -0.02565 -0.07454 -0.02891 -0.08033 -0.03034 -0.08773 C -0.0306 -0.08958 -0.03112 -0.09167 -0.03138 -0.09375 C -0.03177 -0.0963 -0.0319 -0.09908 -0.03256 -0.10162 C -0.03308 -0.10371 -0.03412 -0.10533 -0.03477 -0.10764 C -0.03607 -0.11204 -0.03685 -0.1169 -0.03815 -0.12153 C -0.03933 -0.1257 -0.04467 -0.14051 -0.04597 -0.14329 C -0.04688 -0.1456 -0.04831 -0.14722 -0.04935 -0.14931 C -0.05873 -0.17083 -0.04948 -0.15371 -0.05717 -0.16736 C -0.0599 -0.18218 -0.05612 -0.16389 -0.06055 -0.17917 C -0.06107 -0.18102 -0.06107 -0.18333 -0.06159 -0.18519 C -0.06224 -0.18727 -0.06328 -0.18912 -0.06381 -0.19121 C -0.06433 -0.19306 -0.06433 -0.19537 -0.06498 -0.19722 C -0.06589 -0.19954 -0.06719 -0.20116 -0.06836 -0.20301 C -0.06875 -0.20764 -0.06914 -0.21621 -0.07058 -0.22107 C -0.07149 -0.22454 -0.07279 -0.22778 -0.07396 -0.23102 C -0.07539 -0.23496 -0.07592 -0.24144 -0.07839 -0.24283 L -0.08516 -0.24676 C -0.08659 -0.24954 -0.08789 -0.25255 -0.08959 -0.25486 C -0.0905 -0.25602 -0.09206 -0.25556 -0.09297 -0.25671 C -0.09297 -0.25671 -0.10131 -0.27176 -0.103 -0.27477 C -0.10417 -0.27662 -0.10547 -0.27847 -0.10638 -0.28079 C -0.10795 -0.28472 -0.10964 -0.28843 -0.11081 -0.29259 C -0.11159 -0.29537 -0.11224 -0.29815 -0.11315 -0.3007 C -0.11446 -0.30463 -0.11758 -0.3125 -0.11758 -0.3125 C -0.11836 -0.32384 -0.12019 -0.33496 -0.1198 -0.3463 C -0.1198 -0.34884 -0.11784 -0.35023 -0.11641 -0.35023 C -0.11511 -0.35023 -0.1142 -0.34769 -0.11315 -0.3463 C -0.11237 -0.34445 -0.11185 -0.3419 -0.11081 -0.34051 C -0.1099 -0.33912 -0.10873 -0.3382 -0.10756 -0.33843 C -0.10261 -0.33889 -0.09779 -0.34097 -0.09297 -0.34236 C -0.09961 -0.34468 -0.09857 -0.34097 -0.09857 -0.35023 L -0.09857 -0.35023 " pathEditMode="relative" ptsTypes="AAAAAAAAAAAAAAAAAAAAAAAAAAAAAAAAAAAAAA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8606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7546" y="2101756"/>
            <a:ext cx="1487606" cy="1555844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815152" y="2101756"/>
            <a:ext cx="1487606" cy="1555844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003576" y="4435522"/>
            <a:ext cx="1487606" cy="1555844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27546" y="3657600"/>
            <a:ext cx="1487606" cy="1555844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815152" y="3657600"/>
            <a:ext cx="1487606" cy="1555844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491182" y="4435522"/>
            <a:ext cx="1487606" cy="1555844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H="1">
            <a:off x="327546" y="2101756"/>
            <a:ext cx="1487606" cy="155584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1815152" y="2101756"/>
            <a:ext cx="1487606" cy="155584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7021773" y="4452967"/>
            <a:ext cx="1487606" cy="155584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327546" y="3657600"/>
            <a:ext cx="1487606" cy="155584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1815152" y="3675045"/>
            <a:ext cx="1487606" cy="155584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8509379" y="4400632"/>
            <a:ext cx="1487606" cy="155584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рямоугольный треугольник 30"/>
          <p:cNvSpPr/>
          <p:nvPr/>
        </p:nvSpPr>
        <p:spPr>
          <a:xfrm rot="10800000">
            <a:off x="5515970" y="4452966"/>
            <a:ext cx="1433014" cy="1503509"/>
          </a:xfrm>
          <a:prstGeom prst="rtTriangl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ый треугольник 31"/>
          <p:cNvSpPr/>
          <p:nvPr/>
        </p:nvSpPr>
        <p:spPr>
          <a:xfrm rot="5400000">
            <a:off x="9980310" y="4470394"/>
            <a:ext cx="1520955" cy="1451212"/>
          </a:xfrm>
          <a:prstGeom prst="rtTriangl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1404291" y="5230889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8</a:t>
            </a:r>
            <a:endParaRPr lang="ru-RU" sz="44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7963602" y="5956476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6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xmlns="" val="1156961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860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430" t="47961" r="15828" b="29751"/>
          <a:stretch/>
        </p:blipFill>
        <p:spPr>
          <a:xfrm>
            <a:off x="0" y="1569492"/>
            <a:ext cx="12192000" cy="531657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73708" y="4612943"/>
            <a:ext cx="1228298" cy="129653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59558" y="5909480"/>
            <a:ext cx="1228298" cy="64826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>
            <a:stCxn id="5" idx="0"/>
          </p:cNvCxnSpPr>
          <p:nvPr/>
        </p:nvCxnSpPr>
        <p:spPr>
          <a:xfrm>
            <a:off x="1173707" y="5909480"/>
            <a:ext cx="1" cy="66874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787855" y="4612942"/>
            <a:ext cx="1" cy="129653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173707" y="5261210"/>
            <a:ext cx="1228299" cy="162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1122925" y="1787857"/>
            <a:ext cx="709684" cy="19106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536072" y="3073021"/>
            <a:ext cx="586852" cy="6255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1122924" y="3057099"/>
            <a:ext cx="709685" cy="1364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1122924" y="2423616"/>
            <a:ext cx="709685" cy="1364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7410735" y="4612939"/>
            <a:ext cx="627796" cy="19448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782938" y="5261210"/>
            <a:ext cx="627796" cy="6482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 rot="16200000">
            <a:off x="7416992" y="1153803"/>
            <a:ext cx="635758" cy="19038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 rot="16200000">
            <a:off x="7410735" y="2433849"/>
            <a:ext cx="627796" cy="19038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420973" y="2430440"/>
            <a:ext cx="627796" cy="67101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926844" y="4633412"/>
            <a:ext cx="627796" cy="194480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698546" y="4633412"/>
            <a:ext cx="627796" cy="194480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312695" y="4612939"/>
            <a:ext cx="627796" cy="71765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7397087" y="1787855"/>
            <a:ext cx="0" cy="6494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8064692" y="1787855"/>
            <a:ext cx="0" cy="6494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7399361" y="3061077"/>
            <a:ext cx="0" cy="6494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8048769" y="3061077"/>
            <a:ext cx="0" cy="6494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4926844" y="4647061"/>
            <a:ext cx="0" cy="6494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4314969" y="4681183"/>
            <a:ext cx="0" cy="6494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7402776" y="5240741"/>
            <a:ext cx="661916" cy="96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7402776" y="5909479"/>
            <a:ext cx="661916" cy="96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4892724" y="5325759"/>
            <a:ext cx="661916" cy="96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3677507" y="5315333"/>
            <a:ext cx="661916" cy="96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4892724" y="5899815"/>
            <a:ext cx="661916" cy="96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3639407" y="5959147"/>
            <a:ext cx="661916" cy="96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0918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4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860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070" t="78010" r="13206" b="4477"/>
          <a:stretch/>
        </p:blipFill>
        <p:spPr>
          <a:xfrm>
            <a:off x="-2" y="1559640"/>
            <a:ext cx="12186947" cy="43088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43953" y="5868537"/>
            <a:ext cx="8867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11</a:t>
            </a:r>
            <a:endParaRPr lang="ru-RU" sz="5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915449" y="5868537"/>
            <a:ext cx="8867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11</a:t>
            </a:r>
            <a:endParaRPr lang="ru-RU" sz="5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650080" y="5962733"/>
            <a:ext cx="5293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/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xmlns="" val="784079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73</Words>
  <Application>Microsoft Office PowerPoint</Application>
  <PresentationFormat>Произвольный</PresentationFormat>
  <Paragraphs>40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Эльмира Сеитова</dc:creator>
  <cp:lastModifiedBy>Acer</cp:lastModifiedBy>
  <cp:revision>42</cp:revision>
  <dcterms:created xsi:type="dcterms:W3CDTF">2013-03-18T08:28:17Z</dcterms:created>
  <dcterms:modified xsi:type="dcterms:W3CDTF">2014-01-31T07:18:14Z</dcterms:modified>
</cp:coreProperties>
</file>