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257" r:id="rId4"/>
    <p:sldId id="261" r:id="rId5"/>
    <p:sldId id="259" r:id="rId6"/>
    <p:sldId id="260" r:id="rId7"/>
    <p:sldId id="263" r:id="rId8"/>
    <p:sldId id="265" r:id="rId9"/>
    <p:sldId id="269" r:id="rId10"/>
    <p:sldId id="273" r:id="rId11"/>
    <p:sldId id="267" r:id="rId12"/>
    <p:sldId id="272" r:id="rId13"/>
    <p:sldId id="258" r:id="rId14"/>
    <p:sldId id="264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AA048-67BA-4D4A-A999-144F7B411A6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85093-E698-4591-8685-E2A1AD1B09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85093-E698-4591-8685-E2A1AD1B09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74315-E563-45E0-8C13-A7F5FB9D528F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89430-1A52-4622-9E3B-5C5FDC73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L:\07%20&#1078;&#1072;&#1074;&#1086;&#1088;&#1086;&#1085;&#1086;&#1082;%20&#1083;&#1077;&#1089;&#1085;&#1086;&#1081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172480" cy="4286280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«Аленький цветочек»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звери </a:t>
            </a: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готовятся </a:t>
            </a: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зиме.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4429132"/>
            <a:ext cx="3071834" cy="1209668"/>
          </a:xfrm>
        </p:spPr>
        <p:txBody>
          <a:bodyPr>
            <a:normAutofit/>
          </a:bodyPr>
          <a:lstStyle/>
          <a:p>
            <a:pPr algn="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Друшляк Ж.Л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оспитатель,</a:t>
            </a:r>
          </a:p>
          <a:p>
            <a:pPr algn="r"/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-shkola.by/isimages/s000176_055990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876"/>
            <a:ext cx="2276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лако 5"/>
          <p:cNvSpPr/>
          <p:nvPr/>
        </p:nvSpPr>
        <p:spPr>
          <a:xfrm>
            <a:off x="7786710" y="714356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500034" y="928670"/>
            <a:ext cx="914400" cy="914400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4714876" y="5357826"/>
            <a:ext cx="914400" cy="9144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7072330" y="3214686"/>
            <a:ext cx="914400" cy="914400"/>
          </a:xfrm>
          <a:prstGeom prst="su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4357686" y="1285860"/>
            <a:ext cx="500066" cy="48577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07 жаворонок лес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27984" y="6309320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Перегребное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2014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071942"/>
            <a:ext cx="1746128" cy="22629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1828800" cy="171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C 0.08594 0.00764 0.17222 0.0074 0.25816 0.00879 C 0.43437 0.0074 0.61042 0.00671 0.78663 0.0044 C 0.79531 0.0044 0.78924 -0.00463 0.79496 0.01111 C 0.79844 0.03611 0.79375 0.0625 0.8 0.08657 C 0.80243 0.14676 0.80521 0.20671 0.80833 0.26643 C 0.80781 0.34652 0.825 0.5037 0.8 0.61088 C 0.79948 0.6169 0.79913 0.62268 0.79826 0.62847 C 0.7974 0.63402 0.79566 0.63889 0.79496 0.64421 C 0.79253 0.66319 0.79479 0.68356 0.78663 0.7 C 0.78559 0.71435 0.78871 0.72847 0.7783 0.7331 C 0.76163 0.73264 0.74496 0.7324 0.7283 0.73078 C 0.72552 0.73078 0.72274 0.72916 0.71996 0.72847 C 0.71215 0.72685 0.69653 0.7243 0.69653 0.7243 C 0.68073 0.71736 0.66424 0.71805 0.64826 0.71319 C 0.63733 0.70972 0.62795 0.70625 0.61649 0.70416 C 0.60087 0.69722 0.58976 0.69352 0.57326 0.69074 C 0.55833 0.6831 0.5408 0.6824 0.525 0.67963 C 0.4724 0.65694 0.51424 0.67361 0.37986 0.67777 C 0.29375 0.68032 0.20781 0.68472 0.12153 0.68657 C 0.10885 0.68727 0.09601 0.68773 0.08333 0.68889 C 0.07604 0.68935 0.06875 0.69305 0.06163 0.69074 C 0.05937 0.69004 0.06267 0.68495 0.06319 0.68194 C 0.06354 0.64305 0.06024 0.51944 0.06996 0.45764 C 0.07378 0.3993 0.07535 0.34027 0.07986 0.28217 C 0.08246 0.19514 0.0842 0.1162 0.0816 0.02662 C 0.08142 0.02152 0.07483 0.00648 0.07153 0.0044 " pathEditMode="relative" ptsTypes="ffffffffffffffffffffffffff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C -0.3868 0.00764 -0.77344 0.01551 -0.74323 0.01319 C -0.71302 0.01088 0.17986 -0.00648 0.18177 -0.01343 C 0.18368 -0.02037 -0.72274 -0.02199 -0.7316 -0.02894 C -0.74045 -0.03588 -0.0151 -0.05602 0.12847 -0.05556 C 0.27205 -0.0551 0.20104 -0.04097 0.13004 -0.02662 " pathEditMode="relative" ptsTypes="aaaa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C -0.03264 0.3706 -0.06528 0.74143 -0.02327 0.72662 C 0.01875 0.7118 0.19514 -0.08658 0.25173 -0.08889 C 0.30816 -0.0912 0.275 0.71273 0.31666 0.71342 C 0.35833 0.71412 0.44791 -0.08472 0.50156 -0.08449 C 0.55521 -0.08426 0.61597 0.58055 0.63836 0.71551 " pathEditMode="relative" ptsTypes="aaaaaA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422696_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857628"/>
            <a:ext cx="3126864" cy="2345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50010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071545"/>
            <a:ext cx="3000396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3" descr="4e9cf089c1c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000108"/>
            <a:ext cx="311799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4" descr="medved_zimoy_1600x1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3857628"/>
            <a:ext cx="3071553" cy="2302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edved_zimoy_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714356"/>
            <a:ext cx="3071553" cy="2302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6" descr="wolves nuzzling young with mot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500042"/>
            <a:ext cx="2035031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6" descr="лиса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714752"/>
            <a:ext cx="2071702" cy="2554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50010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3857628"/>
            <a:ext cx="3000396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7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29256" y="500042"/>
            <a:ext cx="2676515" cy="3000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бобр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714752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5" descr="P01017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714356"/>
            <a:ext cx="328614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Содержимое 6" descr="5001063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5286380" y="3929066"/>
            <a:ext cx="2703421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wolves nuzzling young with mot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57752" y="428604"/>
            <a:ext cx="2357454" cy="3247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6" descr="ли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8604"/>
            <a:ext cx="2545105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P01016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143380"/>
            <a:ext cx="2878030" cy="2163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6" descr="бобр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071942"/>
            <a:ext cx="2928958" cy="2196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b658cbb9c4e1324459d06a7433570f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928670"/>
            <a:ext cx="2571767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643050"/>
            <a:ext cx="2643206" cy="3193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3" descr="apr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285992"/>
            <a:ext cx="2449513" cy="3054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000100" y="464344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5286388"/>
            <a:ext cx="1466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54" y="5643579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к звери к зиме готовятс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71480"/>
            <a:ext cx="685786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-shkola.by/isimages/s000176_18259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7929430" cy="670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-shkola.by/isimages/s000176_631307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28604"/>
            <a:ext cx="6858016" cy="592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-shkola.by/isimages/s000176_057237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5285289" cy="500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p-shkola.by/isimages/s000176_974474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143248"/>
            <a:ext cx="2143140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-shkola.by/isimages/s000176_05599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357298"/>
            <a:ext cx="4214842" cy="50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-shkola.by/isimages/s000176_68745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785926"/>
            <a:ext cx="370047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ira\презентации\дрозд ряб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642918"/>
            <a:ext cx="2905153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3" descr="D:\ira\презентации\солов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500438"/>
            <a:ext cx="1922339" cy="2685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8" descr="i?id=67935809&amp;tov=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642918"/>
            <a:ext cx="2598733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071810"/>
            <a:ext cx="2451097" cy="23624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3" descr="D:\ira\презентации\тетере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214686"/>
            <a:ext cx="2261522" cy="2199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ормушка lit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438"/>
          <a:stretch>
            <a:fillRect/>
          </a:stretch>
        </p:blipFill>
        <p:spPr>
          <a:xfrm>
            <a:off x="642910" y="642918"/>
            <a:ext cx="7786742" cy="5332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29</Words>
  <Application>Microsoft Office PowerPoint</Application>
  <PresentationFormat>Экран (4:3)</PresentationFormat>
  <Paragraphs>11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дошкольное образовательное учреждение «Детский сад общеразвивающего вида «Аленький цветочек»   Как звери  готовятся к зиме. </vt:lpstr>
      <vt:lpstr>осень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«Аленький цветочек»   Как звери готовятся к зиме. </dc:title>
  <dc:creator>Admin</dc:creator>
  <cp:lastModifiedBy>Acer</cp:lastModifiedBy>
  <cp:revision>30</cp:revision>
  <dcterms:created xsi:type="dcterms:W3CDTF">2013-10-24T12:25:30Z</dcterms:created>
  <dcterms:modified xsi:type="dcterms:W3CDTF">2014-01-29T10:46:09Z</dcterms:modified>
</cp:coreProperties>
</file>