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7" autoAdjust="0"/>
    <p:restoredTop sz="94670" autoAdjust="0"/>
  </p:normalViewPr>
  <p:slideViewPr>
    <p:cSldViewPr>
      <p:cViewPr varScale="1">
        <p:scale>
          <a:sx n="76" d="100"/>
          <a:sy n="76" d="100"/>
        </p:scale>
        <p:origin x="-95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1433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357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4358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4359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4360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4361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0CC45D3-791D-4E81-A82E-B997B1FB25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AB019-D809-4D5B-90EE-3F554ACE81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10E940-BF5E-4B9F-ACB9-0BA992BA35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2329DB-F17E-4F66-B25F-8D498E6723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B71D5-E876-4966-A30D-5B4CD3A4B6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B6C3AB-8B7B-4109-A971-614A07FD73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BB9BCD-D8EB-4007-BEDA-966F713832F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16ADAB-4960-44B1-8DA4-326FF347F6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D9DCD-0483-43F9-8992-18A68BE735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3D840D-E87B-4398-93AC-16CAC95118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95F303-2DBC-46AE-90CD-AB7D538F77B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1331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1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1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1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1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333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3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335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3336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3337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087821D5-F650-4674-9886-873C09BCD850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1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5095875"/>
          </a:xfrm>
        </p:spPr>
        <p:txBody>
          <a:bodyPr/>
          <a:lstStyle/>
          <a:p>
            <a:r>
              <a:rPr lang="ru-RU" sz="9600">
                <a:solidFill>
                  <a:srgbClr val="FFFF00"/>
                </a:solidFill>
              </a:rPr>
              <a:t>Звери </a:t>
            </a:r>
            <a:br>
              <a:rPr lang="ru-RU" sz="9600">
                <a:solidFill>
                  <a:srgbClr val="FFFF00"/>
                </a:solidFill>
              </a:rPr>
            </a:br>
            <a:r>
              <a:rPr lang="ru-RU" sz="9600">
                <a:solidFill>
                  <a:srgbClr val="FFFF00"/>
                </a:solidFill>
              </a:rPr>
              <a:t>наших лесов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FFFF00"/>
                </a:solidFill>
              </a:rPr>
              <a:t>Упражнение «Кто с кем?»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862512"/>
          </a:xfrm>
        </p:spPr>
        <p:txBody>
          <a:bodyPr/>
          <a:lstStyle/>
          <a:p>
            <a:r>
              <a:rPr lang="ru-RU" b="1">
                <a:solidFill>
                  <a:srgbClr val="FFFF00"/>
                </a:solidFill>
              </a:rPr>
              <a:t>Лиса с  …</a:t>
            </a:r>
          </a:p>
          <a:p>
            <a:r>
              <a:rPr lang="ru-RU" b="1">
                <a:solidFill>
                  <a:srgbClr val="FFFF00"/>
                </a:solidFill>
              </a:rPr>
              <a:t>Ежиха с …</a:t>
            </a:r>
          </a:p>
          <a:p>
            <a:r>
              <a:rPr lang="ru-RU" b="1">
                <a:solidFill>
                  <a:srgbClr val="FFFF00"/>
                </a:solidFill>
              </a:rPr>
              <a:t>Лань с …</a:t>
            </a:r>
          </a:p>
        </p:txBody>
      </p:sp>
      <p:pic>
        <p:nvPicPr>
          <p:cNvPr id="24580" name="Picture 4" descr="лися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1196975"/>
            <a:ext cx="4043362" cy="3032125"/>
          </a:xfrm>
          <a:prstGeom prst="rect">
            <a:avLst/>
          </a:prstGeom>
          <a:noFill/>
        </p:spPr>
      </p:pic>
      <p:pic>
        <p:nvPicPr>
          <p:cNvPr id="24581" name="Picture 5" descr="ежат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997200"/>
            <a:ext cx="3881437" cy="2911475"/>
          </a:xfrm>
          <a:prstGeom prst="rect">
            <a:avLst/>
          </a:prstGeom>
          <a:noFill/>
        </p:spPr>
      </p:pic>
      <p:pic>
        <p:nvPicPr>
          <p:cNvPr id="24582" name="Picture 6" descr="лань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3933825"/>
            <a:ext cx="4097338" cy="2735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5175"/>
            <a:ext cx="8229600" cy="5365750"/>
          </a:xfrm>
        </p:spPr>
        <p:txBody>
          <a:bodyPr/>
          <a:lstStyle/>
          <a:p>
            <a:r>
              <a:rPr lang="ru-RU" b="1">
                <a:solidFill>
                  <a:srgbClr val="FFFF00"/>
                </a:solidFill>
              </a:rPr>
              <a:t>Бобриха с …</a:t>
            </a:r>
          </a:p>
          <a:p>
            <a:r>
              <a:rPr lang="ru-RU" b="1">
                <a:solidFill>
                  <a:srgbClr val="FFFF00"/>
                </a:solidFill>
              </a:rPr>
              <a:t>Медведица с …</a:t>
            </a:r>
          </a:p>
          <a:p>
            <a:r>
              <a:rPr lang="ru-RU" b="1">
                <a:solidFill>
                  <a:srgbClr val="FFFF00"/>
                </a:solidFill>
              </a:rPr>
              <a:t>Свинья с …</a:t>
            </a:r>
          </a:p>
          <a:p>
            <a:endParaRPr lang="ru-RU" b="1">
              <a:solidFill>
                <a:srgbClr val="FFFF00"/>
              </a:solidFill>
            </a:endParaRPr>
          </a:p>
        </p:txBody>
      </p:sp>
      <p:pic>
        <p:nvPicPr>
          <p:cNvPr id="25604" name="Picture 4" descr="бобря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188913"/>
            <a:ext cx="4176713" cy="3024187"/>
          </a:xfrm>
          <a:prstGeom prst="rect">
            <a:avLst/>
          </a:prstGeom>
          <a:noFill/>
        </p:spPr>
      </p:pic>
      <p:pic>
        <p:nvPicPr>
          <p:cNvPr id="25605" name="Picture 5" descr="кабаних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3841750"/>
            <a:ext cx="4579938" cy="3016250"/>
          </a:xfrm>
          <a:prstGeom prst="rect">
            <a:avLst/>
          </a:prstGeom>
          <a:noFill/>
        </p:spPr>
      </p:pic>
      <p:pic>
        <p:nvPicPr>
          <p:cNvPr id="25606" name="Picture 6" descr="медведиц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4005263"/>
            <a:ext cx="3663950" cy="2365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FFFF00"/>
                </a:solidFill>
              </a:rPr>
              <a:t>Упражнение «Сосчитай»</a:t>
            </a:r>
          </a:p>
        </p:txBody>
      </p:sp>
      <p:pic>
        <p:nvPicPr>
          <p:cNvPr id="26628" name="Picture 4" descr="барсучих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196975"/>
            <a:ext cx="3168650" cy="2592388"/>
          </a:xfrm>
          <a:prstGeom prst="rect">
            <a:avLst/>
          </a:prstGeom>
          <a:noFill/>
        </p:spPr>
      </p:pic>
      <p:pic>
        <p:nvPicPr>
          <p:cNvPr id="26629" name="Picture 5" descr="барсу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2708275"/>
            <a:ext cx="5446712" cy="391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барсук в норе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7950" y="115888"/>
            <a:ext cx="3552825" cy="2381250"/>
          </a:xfrm>
          <a:noFill/>
          <a:ln/>
        </p:spPr>
      </p:pic>
      <p:pic>
        <p:nvPicPr>
          <p:cNvPr id="27653" name="Picture 5" descr="барсук в нор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4292600"/>
            <a:ext cx="355282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4" name="Picture 6" descr="барсук в нор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260350"/>
            <a:ext cx="355282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5" name="Picture 7" descr="барсук в нор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4292600"/>
            <a:ext cx="355282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7" name="Picture 9" descr="барсук в нор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2205038"/>
            <a:ext cx="355282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7" name="Picture 5" descr="вол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94000" y="2095500"/>
            <a:ext cx="6350000" cy="4762500"/>
          </a:xfrm>
          <a:prstGeom prst="rect">
            <a:avLst/>
          </a:prstGeom>
          <a:noFill/>
        </p:spPr>
      </p:pic>
      <p:pic>
        <p:nvPicPr>
          <p:cNvPr id="28678" name="Picture 6" descr="волчиц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228975" cy="4667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волчиц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188913"/>
            <a:ext cx="3228975" cy="4667250"/>
          </a:xfrm>
          <a:prstGeom prst="rect">
            <a:avLst/>
          </a:prstGeom>
          <a:noFill/>
        </p:spPr>
      </p:pic>
      <p:pic>
        <p:nvPicPr>
          <p:cNvPr id="29702" name="Picture 6" descr="волчиц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115888"/>
            <a:ext cx="2709862" cy="3917950"/>
          </a:xfrm>
          <a:prstGeom prst="rect">
            <a:avLst/>
          </a:prstGeom>
          <a:noFill/>
        </p:spPr>
      </p:pic>
      <p:pic>
        <p:nvPicPr>
          <p:cNvPr id="29703" name="Picture 7" descr="волчиц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15888"/>
            <a:ext cx="2609850" cy="3773487"/>
          </a:xfrm>
          <a:prstGeom prst="rect">
            <a:avLst/>
          </a:prstGeom>
          <a:noFill/>
        </p:spPr>
      </p:pic>
      <p:pic>
        <p:nvPicPr>
          <p:cNvPr id="29704" name="Picture 8" descr="волчиц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3573463"/>
            <a:ext cx="2273300" cy="3284537"/>
          </a:xfrm>
          <a:prstGeom prst="rect">
            <a:avLst/>
          </a:prstGeom>
          <a:noFill/>
        </p:spPr>
      </p:pic>
      <p:pic>
        <p:nvPicPr>
          <p:cNvPr id="29705" name="Picture 9" descr="волчиц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3429000"/>
            <a:ext cx="2373312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5" name="Picture 5" descr="олених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115888"/>
            <a:ext cx="2741612" cy="3532187"/>
          </a:xfrm>
          <a:prstGeom prst="rect">
            <a:avLst/>
          </a:prstGeom>
          <a:noFill/>
        </p:spPr>
      </p:pic>
      <p:pic>
        <p:nvPicPr>
          <p:cNvPr id="30726" name="Picture 6" descr="олених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2852738"/>
            <a:ext cx="2940050" cy="3789362"/>
          </a:xfrm>
          <a:prstGeom prst="rect">
            <a:avLst/>
          </a:prstGeom>
          <a:noFill/>
        </p:spPr>
      </p:pic>
      <p:pic>
        <p:nvPicPr>
          <p:cNvPr id="30727" name="Picture 7" descr="олен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60350"/>
            <a:ext cx="4608512" cy="3455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олених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15888"/>
            <a:ext cx="2628900" cy="3387725"/>
          </a:xfrm>
          <a:prstGeom prst="rect">
            <a:avLst/>
          </a:prstGeom>
          <a:noFill/>
        </p:spPr>
      </p:pic>
      <p:pic>
        <p:nvPicPr>
          <p:cNvPr id="31749" name="Picture 5" descr="олених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1341438"/>
            <a:ext cx="2628900" cy="3387725"/>
          </a:xfrm>
          <a:prstGeom prst="rect">
            <a:avLst/>
          </a:prstGeom>
          <a:noFill/>
        </p:spPr>
      </p:pic>
      <p:pic>
        <p:nvPicPr>
          <p:cNvPr id="31750" name="Picture 6" descr="олених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3470275"/>
            <a:ext cx="2628900" cy="3387725"/>
          </a:xfrm>
          <a:prstGeom prst="rect">
            <a:avLst/>
          </a:prstGeom>
          <a:noFill/>
        </p:spPr>
      </p:pic>
      <p:pic>
        <p:nvPicPr>
          <p:cNvPr id="31751" name="Picture 7" descr="олених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115888"/>
            <a:ext cx="2628900" cy="3387725"/>
          </a:xfrm>
          <a:prstGeom prst="rect">
            <a:avLst/>
          </a:prstGeom>
          <a:noFill/>
        </p:spPr>
      </p:pic>
      <p:pic>
        <p:nvPicPr>
          <p:cNvPr id="31752" name="Picture 8" descr="олених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5963" y="3470275"/>
            <a:ext cx="2628900" cy="3387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20725"/>
          </a:xfrm>
        </p:spPr>
        <p:txBody>
          <a:bodyPr/>
          <a:lstStyle/>
          <a:p>
            <a:r>
              <a:rPr lang="ru-RU">
                <a:solidFill>
                  <a:srgbClr val="FFFF00"/>
                </a:solidFill>
              </a:rPr>
              <a:t>«Назови семью»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92150"/>
            <a:ext cx="8229600" cy="5438775"/>
          </a:xfrm>
        </p:spPr>
        <p:txBody>
          <a:bodyPr/>
          <a:lstStyle/>
          <a:p>
            <a:r>
              <a:rPr lang="ru-RU" b="1">
                <a:solidFill>
                  <a:srgbClr val="FFFF00"/>
                </a:solidFill>
              </a:rPr>
              <a:t>Папа - …</a:t>
            </a:r>
          </a:p>
          <a:p>
            <a:r>
              <a:rPr lang="ru-RU" b="1">
                <a:solidFill>
                  <a:srgbClr val="FFFF00"/>
                </a:solidFill>
              </a:rPr>
              <a:t>Мама - …</a:t>
            </a:r>
          </a:p>
          <a:p>
            <a:r>
              <a:rPr lang="ru-RU" b="1">
                <a:solidFill>
                  <a:srgbClr val="FFFF00"/>
                </a:solidFill>
              </a:rPr>
              <a:t>Детеныш - …</a:t>
            </a:r>
          </a:p>
        </p:txBody>
      </p:sp>
      <p:pic>
        <p:nvPicPr>
          <p:cNvPr id="32772" name="Picture 4" descr="вол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492375"/>
            <a:ext cx="4314825" cy="3236913"/>
          </a:xfrm>
          <a:prstGeom prst="rect">
            <a:avLst/>
          </a:prstGeom>
          <a:noFill/>
        </p:spPr>
      </p:pic>
      <p:pic>
        <p:nvPicPr>
          <p:cNvPr id="32773" name="Picture 5" descr="волчиц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765175"/>
            <a:ext cx="3228975" cy="4667250"/>
          </a:xfrm>
          <a:prstGeom prst="rect">
            <a:avLst/>
          </a:prstGeom>
          <a:noFill/>
        </p:spPr>
      </p:pic>
      <p:pic>
        <p:nvPicPr>
          <p:cNvPr id="32774" name="Picture 6" descr="волчоно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4663" y="4095750"/>
            <a:ext cx="3454400" cy="2762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04813"/>
            <a:ext cx="8507413" cy="5726112"/>
          </a:xfrm>
        </p:spPr>
        <p:txBody>
          <a:bodyPr/>
          <a:lstStyle/>
          <a:p>
            <a:r>
              <a:rPr lang="ru-RU" b="1">
                <a:solidFill>
                  <a:srgbClr val="FFFF00"/>
                </a:solidFill>
              </a:rPr>
              <a:t>Папа - …</a:t>
            </a:r>
          </a:p>
          <a:p>
            <a:r>
              <a:rPr lang="ru-RU" b="1">
                <a:solidFill>
                  <a:srgbClr val="FFFF00"/>
                </a:solidFill>
              </a:rPr>
              <a:t>Мама - …</a:t>
            </a:r>
          </a:p>
          <a:p>
            <a:r>
              <a:rPr lang="ru-RU" b="1">
                <a:solidFill>
                  <a:srgbClr val="FFFF00"/>
                </a:solidFill>
              </a:rPr>
              <a:t>Детеныш - …</a:t>
            </a:r>
          </a:p>
        </p:txBody>
      </p:sp>
      <p:pic>
        <p:nvPicPr>
          <p:cNvPr id="33796" name="Picture 4" descr="о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2138" y="0"/>
            <a:ext cx="4370387" cy="4370388"/>
          </a:xfrm>
          <a:prstGeom prst="rect">
            <a:avLst/>
          </a:prstGeom>
          <a:noFill/>
        </p:spPr>
      </p:pic>
      <p:pic>
        <p:nvPicPr>
          <p:cNvPr id="33797" name="Picture 5" descr="лан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397250"/>
            <a:ext cx="5184775" cy="3460750"/>
          </a:xfrm>
          <a:prstGeom prst="rect">
            <a:avLst/>
          </a:prstGeom>
          <a:noFill/>
        </p:spPr>
      </p:pic>
      <p:pic>
        <p:nvPicPr>
          <p:cNvPr id="33798" name="Picture 6" descr="оленят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63" y="3860800"/>
            <a:ext cx="3103562" cy="2538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бел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482975" cy="2613025"/>
          </a:xfrm>
          <a:prstGeom prst="rect">
            <a:avLst/>
          </a:prstGeom>
          <a:noFill/>
        </p:spPr>
      </p:pic>
      <p:pic>
        <p:nvPicPr>
          <p:cNvPr id="16390" name="Picture 6" descr="барсу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2205038"/>
            <a:ext cx="4438650" cy="2952750"/>
          </a:xfrm>
          <a:prstGeom prst="rect">
            <a:avLst/>
          </a:prstGeom>
          <a:noFill/>
        </p:spPr>
      </p:pic>
      <p:pic>
        <p:nvPicPr>
          <p:cNvPr id="16391" name="Picture 7" descr="волчиц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3775" y="0"/>
            <a:ext cx="3070225" cy="4437063"/>
          </a:xfrm>
          <a:prstGeom prst="rect">
            <a:avLst/>
          </a:prstGeom>
          <a:noFill/>
        </p:spPr>
      </p:pic>
      <p:pic>
        <p:nvPicPr>
          <p:cNvPr id="16392" name="Picture 8" descr="кабан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349500"/>
            <a:ext cx="2454275" cy="2125663"/>
          </a:xfrm>
          <a:prstGeom prst="rect">
            <a:avLst/>
          </a:prstGeom>
          <a:noFill/>
        </p:spPr>
      </p:pic>
      <p:pic>
        <p:nvPicPr>
          <p:cNvPr id="16393" name="Picture 9" descr="лось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432300"/>
            <a:ext cx="3233738" cy="2425700"/>
          </a:xfrm>
          <a:prstGeom prst="rect">
            <a:avLst/>
          </a:prstGeom>
          <a:noFill/>
        </p:spPr>
      </p:pic>
      <p:pic>
        <p:nvPicPr>
          <p:cNvPr id="16394" name="Picture 10" descr="медв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59113" y="0"/>
            <a:ext cx="3648075" cy="2857500"/>
          </a:xfrm>
          <a:prstGeom prst="rect">
            <a:avLst/>
          </a:prstGeom>
          <a:noFill/>
        </p:spPr>
      </p:pic>
      <p:pic>
        <p:nvPicPr>
          <p:cNvPr id="16395" name="Picture 11" descr="лисонька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910263" y="4432300"/>
            <a:ext cx="3233737" cy="2425700"/>
          </a:xfrm>
          <a:prstGeom prst="rect">
            <a:avLst/>
          </a:prstGeom>
          <a:noFill/>
        </p:spPr>
      </p:pic>
      <p:pic>
        <p:nvPicPr>
          <p:cNvPr id="16396" name="Picture 12" descr="зайчонок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43213" y="4797425"/>
            <a:ext cx="3259137" cy="2179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333375"/>
            <a:ext cx="8507412" cy="5797550"/>
          </a:xfrm>
        </p:spPr>
        <p:txBody>
          <a:bodyPr/>
          <a:lstStyle/>
          <a:p>
            <a:r>
              <a:rPr lang="ru-RU" b="1">
                <a:solidFill>
                  <a:srgbClr val="FFFF00"/>
                </a:solidFill>
              </a:rPr>
              <a:t>Папа - …</a:t>
            </a:r>
          </a:p>
          <a:p>
            <a:r>
              <a:rPr lang="ru-RU" b="1">
                <a:solidFill>
                  <a:srgbClr val="FFFF00"/>
                </a:solidFill>
              </a:rPr>
              <a:t>Мама - …</a:t>
            </a:r>
          </a:p>
          <a:p>
            <a:r>
              <a:rPr lang="ru-RU" b="1">
                <a:solidFill>
                  <a:srgbClr val="FFFF00"/>
                </a:solidFill>
              </a:rPr>
              <a:t>Детеныш - …</a:t>
            </a:r>
          </a:p>
        </p:txBody>
      </p:sp>
      <p:pic>
        <p:nvPicPr>
          <p:cNvPr id="34820" name="Picture 4" descr="бобрих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4300" y="188913"/>
            <a:ext cx="5105400" cy="3402012"/>
          </a:xfrm>
          <a:prstGeom prst="rect">
            <a:avLst/>
          </a:prstGeom>
          <a:noFill/>
        </p:spPr>
      </p:pic>
      <p:pic>
        <p:nvPicPr>
          <p:cNvPr id="34821" name="Picture 5" descr="бобрят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832100"/>
            <a:ext cx="4824412" cy="4025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277813"/>
            <a:ext cx="8640762" cy="630237"/>
          </a:xfrm>
        </p:spPr>
        <p:txBody>
          <a:bodyPr/>
          <a:lstStyle/>
          <a:p>
            <a:r>
              <a:rPr lang="ru-RU" sz="4000">
                <a:solidFill>
                  <a:srgbClr val="FFFF00"/>
                </a:solidFill>
              </a:rPr>
              <a:t>      «Четвертый лишний»</a:t>
            </a:r>
          </a:p>
        </p:txBody>
      </p:sp>
      <p:pic>
        <p:nvPicPr>
          <p:cNvPr id="36868" name="Picture 4" descr="белка с орехо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981075"/>
            <a:ext cx="4105275" cy="3082925"/>
          </a:xfrm>
          <a:prstGeom prst="rect">
            <a:avLst/>
          </a:prstGeom>
          <a:noFill/>
        </p:spPr>
      </p:pic>
      <p:pic>
        <p:nvPicPr>
          <p:cNvPr id="36869" name="Picture 5" descr="Ёжи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908050"/>
            <a:ext cx="4170363" cy="3127375"/>
          </a:xfrm>
          <a:prstGeom prst="rect">
            <a:avLst/>
          </a:prstGeom>
          <a:noFill/>
        </p:spPr>
      </p:pic>
      <p:pic>
        <p:nvPicPr>
          <p:cNvPr id="36870" name="Picture 6" descr="собак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3813175"/>
            <a:ext cx="3694112" cy="3044825"/>
          </a:xfrm>
          <a:prstGeom prst="rect">
            <a:avLst/>
          </a:prstGeom>
          <a:noFill/>
        </p:spPr>
      </p:pic>
      <p:pic>
        <p:nvPicPr>
          <p:cNvPr id="36871" name="Picture 7" descr="медвежонок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6463" y="3914775"/>
            <a:ext cx="3924300" cy="2943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3" name="Picture 5" descr="лисонь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4241800" cy="3181350"/>
          </a:xfrm>
          <a:prstGeom prst="rect">
            <a:avLst/>
          </a:prstGeom>
          <a:noFill/>
        </p:spPr>
      </p:pic>
      <p:pic>
        <p:nvPicPr>
          <p:cNvPr id="37896" name="Picture 8" descr="бельчоно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260350"/>
            <a:ext cx="4151312" cy="3113088"/>
          </a:xfrm>
          <a:prstGeom prst="rect">
            <a:avLst/>
          </a:prstGeom>
          <a:noFill/>
        </p:spPr>
      </p:pic>
      <p:pic>
        <p:nvPicPr>
          <p:cNvPr id="37897" name="Picture 9" descr="кабан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7538" y="2997200"/>
            <a:ext cx="4105275" cy="3554413"/>
          </a:xfrm>
          <a:prstGeom prst="rect">
            <a:avLst/>
          </a:prstGeom>
          <a:noFill/>
        </p:spPr>
      </p:pic>
      <p:pic>
        <p:nvPicPr>
          <p:cNvPr id="37898" name="Picture 10" descr="волк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3429000"/>
            <a:ext cx="4241800" cy="3181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 descr="волчиц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2060575"/>
            <a:ext cx="3228975" cy="4667250"/>
          </a:xfrm>
          <a:prstGeom prst="rect">
            <a:avLst/>
          </a:prstGeom>
          <a:noFill/>
        </p:spPr>
      </p:pic>
      <p:pic>
        <p:nvPicPr>
          <p:cNvPr id="38917" name="Picture 5" descr="мед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3305175"/>
            <a:ext cx="4537075" cy="3552825"/>
          </a:xfrm>
          <a:prstGeom prst="rect">
            <a:avLst/>
          </a:prstGeom>
          <a:noFill/>
        </p:spPr>
      </p:pic>
      <p:pic>
        <p:nvPicPr>
          <p:cNvPr id="38918" name="Picture 6" descr="лисоньк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115888"/>
            <a:ext cx="4457700" cy="3343275"/>
          </a:xfrm>
          <a:prstGeom prst="rect">
            <a:avLst/>
          </a:prstGeom>
          <a:noFill/>
        </p:spPr>
      </p:pic>
      <p:pic>
        <p:nvPicPr>
          <p:cNvPr id="38919" name="Picture 7" descr="олененок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115888"/>
            <a:ext cx="3984625" cy="2989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барсу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188913"/>
            <a:ext cx="4438650" cy="2952750"/>
          </a:xfrm>
          <a:prstGeom prst="rect">
            <a:avLst/>
          </a:prstGeom>
          <a:noFill/>
        </p:spPr>
      </p:pic>
      <p:pic>
        <p:nvPicPr>
          <p:cNvPr id="39941" name="Picture 5" descr="медвежоно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2857500"/>
            <a:ext cx="5334000" cy="4000500"/>
          </a:xfrm>
          <a:prstGeom prst="rect">
            <a:avLst/>
          </a:prstGeom>
          <a:noFill/>
        </p:spPr>
      </p:pic>
      <p:pic>
        <p:nvPicPr>
          <p:cNvPr id="39942" name="Picture 6" descr="еж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38700" y="3500438"/>
            <a:ext cx="4305300" cy="3228975"/>
          </a:xfrm>
          <a:prstGeom prst="rect">
            <a:avLst/>
          </a:prstGeom>
          <a:noFill/>
        </p:spPr>
      </p:pic>
      <p:pic>
        <p:nvPicPr>
          <p:cNvPr id="39943" name="Picture 7" descr="волк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260350"/>
            <a:ext cx="3887787" cy="2916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FFFF00"/>
                </a:solidFill>
              </a:rPr>
              <a:t>Упражнение «Угадай-ка»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600200"/>
            <a:ext cx="8578850" cy="4530725"/>
          </a:xfrm>
        </p:spPr>
        <p:txBody>
          <a:bodyPr/>
          <a:lstStyle/>
          <a:p>
            <a:r>
              <a:rPr lang="ru-RU" b="1">
                <a:solidFill>
                  <a:srgbClr val="FFFF00"/>
                </a:solidFill>
              </a:rPr>
              <a:t>Ноги, копыта, рога – у …</a:t>
            </a:r>
          </a:p>
          <a:p>
            <a:r>
              <a:rPr lang="ru-RU" b="1">
                <a:solidFill>
                  <a:srgbClr val="FFFF00"/>
                </a:solidFill>
              </a:rPr>
              <a:t>Кисточки на ушах – у …</a:t>
            </a:r>
          </a:p>
          <a:p>
            <a:r>
              <a:rPr lang="ru-RU" b="1">
                <a:solidFill>
                  <a:srgbClr val="FFFF00"/>
                </a:solidFill>
              </a:rPr>
              <a:t>Иголки на теле – у …</a:t>
            </a:r>
          </a:p>
        </p:txBody>
      </p:sp>
      <p:pic>
        <p:nvPicPr>
          <p:cNvPr id="17412" name="Picture 4" descr="лос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3573463"/>
            <a:ext cx="3071813" cy="3071812"/>
          </a:xfrm>
          <a:prstGeom prst="rect">
            <a:avLst/>
          </a:prstGeom>
          <a:noFill/>
        </p:spPr>
      </p:pic>
      <p:pic>
        <p:nvPicPr>
          <p:cNvPr id="17413" name="Picture 5" descr="белка с орехо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1700213"/>
            <a:ext cx="3816350" cy="2865437"/>
          </a:xfrm>
          <a:prstGeom prst="rect">
            <a:avLst/>
          </a:prstGeom>
          <a:noFill/>
        </p:spPr>
      </p:pic>
      <p:pic>
        <p:nvPicPr>
          <p:cNvPr id="17414" name="Picture 6" descr="еж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6825" y="4365625"/>
            <a:ext cx="3889375" cy="2492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</a:t>
            </a:r>
            <a:r>
              <a:rPr lang="ru-RU">
                <a:solidFill>
                  <a:srgbClr val="FFFF00"/>
                </a:solidFill>
              </a:rPr>
              <a:t>«Подбери признак и действие»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>
                <a:solidFill>
                  <a:srgbClr val="FFFF00"/>
                </a:solidFill>
              </a:rPr>
              <a:t>Волк (какой?) - …</a:t>
            </a:r>
          </a:p>
          <a:p>
            <a:r>
              <a:rPr lang="ru-RU" b="1">
                <a:solidFill>
                  <a:srgbClr val="FFFF00"/>
                </a:solidFill>
              </a:rPr>
              <a:t>Волк (что делает?) - …</a:t>
            </a:r>
          </a:p>
        </p:txBody>
      </p:sp>
      <p:pic>
        <p:nvPicPr>
          <p:cNvPr id="18436" name="Picture 4" descr="волчиц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063" y="1916113"/>
            <a:ext cx="3228975" cy="4667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229600" cy="5581650"/>
          </a:xfrm>
        </p:spPr>
        <p:txBody>
          <a:bodyPr/>
          <a:lstStyle/>
          <a:p>
            <a:r>
              <a:rPr lang="ru-RU" b="1">
                <a:solidFill>
                  <a:srgbClr val="FFFF00"/>
                </a:solidFill>
              </a:rPr>
              <a:t>Лиса (какая?) - …</a:t>
            </a:r>
          </a:p>
          <a:p>
            <a:r>
              <a:rPr lang="ru-RU" b="1">
                <a:solidFill>
                  <a:srgbClr val="FFFF00"/>
                </a:solidFill>
              </a:rPr>
              <a:t>Лиса (что делает?) - …</a:t>
            </a:r>
          </a:p>
        </p:txBody>
      </p:sp>
      <p:pic>
        <p:nvPicPr>
          <p:cNvPr id="19460" name="Picture 4" descr="лисонь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916113"/>
            <a:ext cx="6186487" cy="4640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229600" cy="5581650"/>
          </a:xfrm>
        </p:spPr>
        <p:txBody>
          <a:bodyPr/>
          <a:lstStyle/>
          <a:p>
            <a:r>
              <a:rPr lang="ru-RU" b="1">
                <a:solidFill>
                  <a:srgbClr val="FFFF00"/>
                </a:solidFill>
              </a:rPr>
              <a:t>Заяц (какой?) - …</a:t>
            </a:r>
          </a:p>
          <a:p>
            <a:r>
              <a:rPr lang="ru-RU" b="1">
                <a:solidFill>
                  <a:srgbClr val="FFFF00"/>
                </a:solidFill>
              </a:rPr>
              <a:t>Заяц (что делает?) - …</a:t>
            </a:r>
          </a:p>
        </p:txBody>
      </p:sp>
      <p:pic>
        <p:nvPicPr>
          <p:cNvPr id="20484" name="Picture 4" descr="зай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1989138"/>
            <a:ext cx="6115050" cy="4586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FFFF00"/>
                </a:solidFill>
              </a:rPr>
              <a:t>«Скажи наоборот»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789487"/>
          </a:xfrm>
        </p:spPr>
        <p:txBody>
          <a:bodyPr/>
          <a:lstStyle/>
          <a:p>
            <a:r>
              <a:rPr lang="ru-RU" b="1">
                <a:solidFill>
                  <a:srgbClr val="FFFF00"/>
                </a:solidFill>
              </a:rPr>
              <a:t>Лось большой, а ёж …</a:t>
            </a:r>
          </a:p>
        </p:txBody>
      </p:sp>
      <p:pic>
        <p:nvPicPr>
          <p:cNvPr id="21508" name="Picture 4" descr="ло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205038"/>
            <a:ext cx="5256212" cy="4318000"/>
          </a:xfrm>
          <a:prstGeom prst="rect">
            <a:avLst/>
          </a:prstGeom>
          <a:noFill/>
        </p:spPr>
      </p:pic>
      <p:pic>
        <p:nvPicPr>
          <p:cNvPr id="21509" name="Picture 5" descr="еж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3752850"/>
            <a:ext cx="4140200" cy="3105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08050"/>
            <a:ext cx="8229600" cy="5222875"/>
          </a:xfrm>
        </p:spPr>
        <p:txBody>
          <a:bodyPr/>
          <a:lstStyle/>
          <a:p>
            <a:r>
              <a:rPr lang="ru-RU" b="1">
                <a:solidFill>
                  <a:srgbClr val="FFFF00"/>
                </a:solidFill>
              </a:rPr>
              <a:t>У лисы хвост длинный, а у зайца …</a:t>
            </a:r>
          </a:p>
        </p:txBody>
      </p:sp>
      <p:pic>
        <p:nvPicPr>
          <p:cNvPr id="22532" name="Picture 4" descr="заяц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6100" y="2060575"/>
            <a:ext cx="4673600" cy="3505200"/>
          </a:xfrm>
          <a:prstGeom prst="rect">
            <a:avLst/>
          </a:prstGeom>
          <a:noFill/>
        </p:spPr>
      </p:pic>
      <p:pic>
        <p:nvPicPr>
          <p:cNvPr id="22533" name="Picture 5" descr="лисонь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117850"/>
            <a:ext cx="4824412" cy="3617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229600" cy="5581650"/>
          </a:xfrm>
        </p:spPr>
        <p:txBody>
          <a:bodyPr/>
          <a:lstStyle/>
          <a:p>
            <a:r>
              <a:rPr lang="ru-RU" b="1">
                <a:solidFill>
                  <a:srgbClr val="FFFF00"/>
                </a:solidFill>
              </a:rPr>
              <a:t>Белка слабая, а медведь - …</a:t>
            </a:r>
          </a:p>
        </p:txBody>
      </p:sp>
      <p:pic>
        <p:nvPicPr>
          <p:cNvPr id="23556" name="Picture 4" descr="белоч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25538"/>
            <a:ext cx="4706938" cy="3287712"/>
          </a:xfrm>
          <a:prstGeom prst="rect">
            <a:avLst/>
          </a:prstGeom>
          <a:noFill/>
        </p:spPr>
      </p:pic>
      <p:pic>
        <p:nvPicPr>
          <p:cNvPr id="23557" name="Picture 5" descr="мед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71963" y="3041650"/>
            <a:ext cx="4872037" cy="381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ик животные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дик животные</Template>
  <TotalTime>8</TotalTime>
  <Words>164</Words>
  <Application>Microsoft Office PowerPoint</Application>
  <PresentationFormat>Экран (4:3)</PresentationFormat>
  <Paragraphs>36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дик животные</vt:lpstr>
      <vt:lpstr>Звери  наших лесов</vt:lpstr>
      <vt:lpstr>Слайд 2</vt:lpstr>
      <vt:lpstr>Упражнение «Угадай-ка»</vt:lpstr>
      <vt:lpstr> «Подбери признак и действие»</vt:lpstr>
      <vt:lpstr>Слайд 5</vt:lpstr>
      <vt:lpstr>Слайд 6</vt:lpstr>
      <vt:lpstr>«Скажи наоборот»</vt:lpstr>
      <vt:lpstr>Слайд 8</vt:lpstr>
      <vt:lpstr>Слайд 9</vt:lpstr>
      <vt:lpstr>Упражнение «Кто с кем?»</vt:lpstr>
      <vt:lpstr>Слайд 11</vt:lpstr>
      <vt:lpstr>Упражнение «Сосчитай»</vt:lpstr>
      <vt:lpstr>Слайд 13</vt:lpstr>
      <vt:lpstr>Слайд 14</vt:lpstr>
      <vt:lpstr>Слайд 15</vt:lpstr>
      <vt:lpstr>Слайд 16</vt:lpstr>
      <vt:lpstr>Слайд 17</vt:lpstr>
      <vt:lpstr>«Назови семью»</vt:lpstr>
      <vt:lpstr>Слайд 19</vt:lpstr>
      <vt:lpstr>Слайд 20</vt:lpstr>
      <vt:lpstr>      «Четвертый лишний»</vt:lpstr>
      <vt:lpstr>Слайд 22</vt:lpstr>
      <vt:lpstr>Слайд 23</vt:lpstr>
      <vt:lpstr>Слайд 24</vt:lpstr>
      <vt:lpstr>Спасибо за внимание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Звери  наших лесов</dc:title>
  <dc:creator>User</dc:creator>
  <cp:lastModifiedBy>User</cp:lastModifiedBy>
  <cp:revision>2</cp:revision>
  <dcterms:created xsi:type="dcterms:W3CDTF">2014-01-28T08:23:31Z</dcterms:created>
  <dcterms:modified xsi:type="dcterms:W3CDTF">2014-01-30T05:59:47Z</dcterms:modified>
</cp:coreProperties>
</file>