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1638-36DF-4CF1-BD35-B8FA214CB633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1A0E-0092-4F8B-91C7-2AF37FA7A1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1638-36DF-4CF1-BD35-B8FA214CB633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1A0E-0092-4F8B-91C7-2AF37FA7A1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1638-36DF-4CF1-BD35-B8FA214CB633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1A0E-0092-4F8B-91C7-2AF37FA7A1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1638-36DF-4CF1-BD35-B8FA214CB633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1A0E-0092-4F8B-91C7-2AF37FA7A1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1638-36DF-4CF1-BD35-B8FA214CB633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1A0E-0092-4F8B-91C7-2AF37FA7A1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1638-36DF-4CF1-BD35-B8FA214CB633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1A0E-0092-4F8B-91C7-2AF37FA7A1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1638-36DF-4CF1-BD35-B8FA214CB633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1A0E-0092-4F8B-91C7-2AF37FA7A1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1638-36DF-4CF1-BD35-B8FA214CB633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1A0E-0092-4F8B-91C7-2AF37FA7A1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1638-36DF-4CF1-BD35-B8FA214CB633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1A0E-0092-4F8B-91C7-2AF37FA7A1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1638-36DF-4CF1-BD35-B8FA214CB633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1A0E-0092-4F8B-91C7-2AF37FA7A1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1638-36DF-4CF1-BD35-B8FA214CB633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1A0E-0092-4F8B-91C7-2AF37FA7A1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11638-36DF-4CF1-BD35-B8FA214CB633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11A0E-0092-4F8B-91C7-2AF37FA7A1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55576" y="1772816"/>
            <a:ext cx="7772400" cy="3100409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Животные </a:t>
            </a:r>
            <a:br>
              <a:rPr lang="ru-RU" sz="54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</a:br>
            <a:r>
              <a:rPr lang="ru-RU" sz="5400" b="1" cap="all" dirty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/>
            </a:r>
            <a:br>
              <a:rPr lang="ru-RU" sz="5400" b="1" cap="all" dirty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</a:br>
            <a:r>
              <a:rPr lang="ru-RU" sz="54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 наших лесов</a:t>
            </a:r>
            <a:endParaRPr lang="ru-RU" sz="5400" b="1" cap="all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371600" y="4572008"/>
            <a:ext cx="7558118" cy="2000264"/>
          </a:xfrm>
        </p:spPr>
        <p:txBody>
          <a:bodyPr/>
          <a:lstStyle/>
          <a:p>
            <a:pPr algn="r"/>
            <a:endParaRPr lang="ru-RU" dirty="0" smtClean="0">
              <a:ln>
                <a:solidFill>
                  <a:sysClr val="windowText" lastClr="000000"/>
                </a:solidFill>
              </a:ln>
            </a:endParaRPr>
          </a:p>
          <a:p>
            <a:pPr algn="r"/>
            <a:r>
              <a:rPr lang="ru-RU" sz="1400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Подготовил: Журба И.В. </a:t>
            </a:r>
          </a:p>
          <a:p>
            <a:pPr algn="r"/>
            <a:r>
              <a:rPr lang="ru-RU" sz="1400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en-US" sz="1400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1400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кв.категории</a:t>
            </a:r>
            <a:endParaRPr lang="ru-RU" sz="1400" dirty="0">
              <a:ln>
                <a:solidFill>
                  <a:sysClr val="windowText" lastClr="00000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3265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«Детский сад общеразвивающего вида «Аленький цветочек»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ё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472" y="285728"/>
            <a:ext cx="8286808" cy="628654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1628796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Ёжик</a:t>
            </a:r>
            <a:endParaRPr lang="ru-RU" sz="360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17849377_ez00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2910" y="357166"/>
            <a:ext cx="8072494" cy="607222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1557358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Гнездо Ежа</a:t>
            </a:r>
            <a:endParaRPr lang="ru-RU" sz="360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волк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472" y="285728"/>
            <a:ext cx="8215370" cy="635798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1557358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Волк</a:t>
            </a:r>
            <a:endParaRPr lang="ru-RU" sz="360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логово волка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472" y="428604"/>
            <a:ext cx="8001056" cy="614366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1571612"/>
            <a:ext cx="5486400" cy="1714512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Логово волка</a:t>
            </a:r>
            <a:endParaRPr lang="ru-RU" sz="360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м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472" y="428604"/>
            <a:ext cx="8215370" cy="578647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Медведь</a:t>
            </a:r>
            <a:endParaRPr lang="ru-RU" sz="360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8-006-ZHilische-medvedja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3784" b="13784"/>
          <a:stretch>
            <a:fillRect/>
          </a:stretch>
        </p:blipFill>
        <p:spPr>
          <a:xfrm>
            <a:off x="571472" y="357166"/>
            <a:ext cx="8001056" cy="62151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1285860"/>
            <a:ext cx="5486400" cy="142876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Берлога</a:t>
            </a:r>
            <a:endParaRPr lang="ru-RU" sz="360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лисичка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57224" y="285728"/>
            <a:ext cx="7715304" cy="592935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148592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Лиса</a:t>
            </a:r>
            <a:endParaRPr lang="ru-RU" sz="360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лиса и нора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4348" y="500042"/>
            <a:ext cx="7858180" cy="585791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205740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Нора</a:t>
            </a:r>
            <a:endParaRPr lang="ru-RU" sz="360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белка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472" y="357166"/>
            <a:ext cx="8143932" cy="614366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Белка</a:t>
            </a:r>
            <a:endParaRPr lang="ru-RU" sz="360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дупло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357" r="5357"/>
          <a:stretch>
            <a:fillRect/>
          </a:stretch>
        </p:blipFill>
        <p:spPr>
          <a:xfrm>
            <a:off x="571472" y="428604"/>
            <a:ext cx="8001056" cy="614366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Дупло</a:t>
            </a:r>
            <a:endParaRPr lang="ru-RU" sz="360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2218_original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531" r="2531"/>
          <a:stretch>
            <a:fillRect/>
          </a:stretch>
        </p:blipFill>
        <p:spPr>
          <a:xfrm>
            <a:off x="214282" y="214290"/>
            <a:ext cx="5000628" cy="4191703"/>
          </a:xfrm>
        </p:spPr>
      </p:pic>
      <p:pic>
        <p:nvPicPr>
          <p:cNvPr id="3075" name="Picture 3" descr="C:\Users\Public\Pictures\Sample Pictures\зая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714619"/>
            <a:ext cx="5143536" cy="414338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286388"/>
            <a:ext cx="3929090" cy="1285884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Заяц</a:t>
            </a:r>
            <a:endParaRPr lang="ru-RU" sz="360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1026" name="Picture 2" descr="C:\Users\User\Pictures\животные для презентации\з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7166"/>
            <a:ext cx="7929618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36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Животные    наших лесов</vt:lpstr>
      <vt:lpstr>Медведь</vt:lpstr>
      <vt:lpstr>Берлога</vt:lpstr>
      <vt:lpstr>Лиса</vt:lpstr>
      <vt:lpstr>Нора</vt:lpstr>
      <vt:lpstr>Белка</vt:lpstr>
      <vt:lpstr>Дупло</vt:lpstr>
      <vt:lpstr>Заяц</vt:lpstr>
      <vt:lpstr>Слайд 9</vt:lpstr>
      <vt:lpstr>Ёжик</vt:lpstr>
      <vt:lpstr>Гнездо Ежа</vt:lpstr>
      <vt:lpstr>Волк</vt:lpstr>
      <vt:lpstr>Логово волка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Acer</cp:lastModifiedBy>
  <cp:revision>24</cp:revision>
  <dcterms:created xsi:type="dcterms:W3CDTF">2014-01-30T06:01:58Z</dcterms:created>
  <dcterms:modified xsi:type="dcterms:W3CDTF">2014-01-31T09:03:39Z</dcterms:modified>
</cp:coreProperties>
</file>