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81" r:id="rId2"/>
    <p:sldId id="259" r:id="rId3"/>
    <p:sldId id="289" r:id="rId4"/>
    <p:sldId id="290" r:id="rId5"/>
    <p:sldId id="296" r:id="rId6"/>
    <p:sldId id="297" r:id="rId7"/>
    <p:sldId id="298" r:id="rId8"/>
    <p:sldId id="299" r:id="rId9"/>
    <p:sldId id="300" r:id="rId10"/>
    <p:sldId id="260" r:id="rId11"/>
    <p:sldId id="261" r:id="rId12"/>
    <p:sldId id="262" r:id="rId13"/>
    <p:sldId id="264" r:id="rId14"/>
    <p:sldId id="263" r:id="rId15"/>
    <p:sldId id="265" r:id="rId16"/>
    <p:sldId id="266" r:id="rId17"/>
    <p:sldId id="267" r:id="rId18"/>
    <p:sldId id="287" r:id="rId19"/>
    <p:sldId id="280" r:id="rId20"/>
    <p:sldId id="30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3B582-AF0A-4665-9083-EACA289D340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2CD2A-DE86-4963-904F-675C88A2AC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68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5;&#1086;&#1073;&#1077;&#1076;&#1072;%20&#1079;&#1085;&#1072;&#1090;&#1086;&#1082;&#1086;&#1074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5;&#1086;&#1073;&#1077;&#1076;&#1072;%20&#1079;&#1085;&#1072;&#1090;&#1086;&#1082;&#1086;&#1074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microsoft.com/office/2007/relationships/media" Target="../media/media2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1" Type="http://schemas.openxmlformats.org/officeDocument/2006/relationships/image" Target="../media/image11.png"/><Relationship Id="rId5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0" Type="http://schemas.openxmlformats.org/officeDocument/2006/relationships/image" Target="../media/image10.png"/><Relationship Id="rId4" Type="http://schemas.openxmlformats.org/officeDocument/2006/relationships/audio" Target="../media/media2.WAV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2.gif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7" Type="http://schemas.openxmlformats.org/officeDocument/2006/relationships/image" Target="../media/image13.png"/><Relationship Id="rId2" Type="http://schemas.openxmlformats.org/officeDocument/2006/relationships/video" Target="file:///C:\Users\&#1069;&#1083;&#1100;&#1084;&#1080;&#1088;&#1072;\Desktop\&#1086;&#1090;&#1082;&#1088;&#1099;&#1090;&#1086;&#1077;\&#1079;&#1072;&#1085;&#1103;&#1090;&#1080;&#1077;\The%20lion%20sleeps%20tonight.mp4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The%20lion%20sleeps%20tonight.mp4" TargetMode="External"/><Relationship Id="rId6" Type="http://schemas.openxmlformats.org/officeDocument/2006/relationships/slide" Target="slide7.xml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6" Type="http://schemas.openxmlformats.org/officeDocument/2006/relationships/image" Target="../media/image18.jpeg"/><Relationship Id="rId11" Type="http://schemas.openxmlformats.org/officeDocument/2006/relationships/image" Target="../media/image11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slide" Target="slide5.xml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23.jpeg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file:///C:\Users\&#1069;&#1083;&#1100;&#1084;&#1080;&#1088;&#1072;\Desktop\&#1086;&#1090;&#1082;&#1088;&#1099;&#1090;&#1086;&#1077;\&#1079;&#1072;&#1085;&#1103;&#1090;&#1080;&#1077;\&#1043;&#1080;&#1084;&#1085;&#1072;&#1089;&#1090;&#1080;&#1082;&#1072;%20&#1076;&#1083;&#1103;%20&#1075;&#1083;&#1072;&#1079;%20&#1056;&#1072;&#1076;&#1091;&#1075;&#1072;.mp4" TargetMode="External"/><Relationship Id="rId7" Type="http://schemas.openxmlformats.org/officeDocument/2006/relationships/image" Target="../media/image11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6" Type="http://schemas.openxmlformats.org/officeDocument/2006/relationships/slide" Target="slide6.xml"/><Relationship Id="rId5" Type="http://schemas.openxmlformats.org/officeDocument/2006/relationships/slideLayout" Target="../slideLayouts/slideLayout2.xml"/><Relationship Id="rId4" Type="http://schemas.openxmlformats.org/officeDocument/2006/relationships/video" Target="file:///C:\Users\&#1069;&#1083;&#1100;&#1084;&#1080;&#1088;&#1072;\Desktop\&#1086;&#1090;&#1082;&#1088;&#1099;&#1090;&#1086;&#1077;\&#1079;&#1072;&#1085;&#1103;&#1090;&#1080;&#1077;\&#1043;&#1080;&#1084;&#1085;&#1072;&#1089;&#1090;&#1080;&#1082;&#1072;%20&#1076;&#1083;&#1103;%20&#1075;&#1083;&#1072;&#1079;%20&#1056;&#1072;&#1076;&#1091;&#1075;&#1072;.mp4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7" Type="http://schemas.openxmlformats.org/officeDocument/2006/relationships/image" Target="../media/image20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43;&#1086;&#1085;&#1075;%20&#1042;&#1085;&#1080;&#1084;&#1072;&#1085;&#1080;&#1077;%20&#1074;&#1086;&#1087;&#1088;&#1086;&#1089;!.mp3" TargetMode="External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5;&#1086;&#1073;&#1077;&#1076;&#1072;%20&#1079;&#1085;&#1072;&#1090;&#1086;&#1082;&#1086;&#1074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5;&#1086;&#1073;&#1077;&#1076;&#1072;%20&#1079;&#1085;&#1072;&#1090;&#1086;&#1082;&#1086;&#1074;.mp3" TargetMode="Externa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image" Target="../media/image5.gif"/><Relationship Id="rId5" Type="http://schemas.openxmlformats.org/officeDocument/2006/relationships/hyperlink" Target="&#1064;&#1072;&#1073;&#1083;&#1086;&#1085;%20&#1063;&#1090;&#1086;%20&#1075;&#1076;&#1077;%20&#1082;&#1086;&#1075;&#1076;&#1072;%20-%20&#1082;&#1086;&#1087;&#1080;&#1103;.pptx#-1,6,&#1042;&#1086;&#1087;&#1088;&#1086;&#1089; 8 &#8211; 5 &#1073;&#1072;&#1083;&#1083;&#1086;&#1074;" TargetMode="External"/><Relationship Id="rId10" Type="http://schemas.openxmlformats.org/officeDocument/2006/relationships/image" Target="../media/image8.png"/><Relationship Id="rId4" Type="http://schemas.openxmlformats.org/officeDocument/2006/relationships/slide" Target="slide10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image" Target="../media/image5.gif"/><Relationship Id="rId5" Type="http://schemas.openxmlformats.org/officeDocument/2006/relationships/hyperlink" Target="&#1064;&#1072;&#1073;&#1083;&#1086;&#1085;%20&#1063;&#1090;&#1086;%20&#1075;&#1076;&#1077;%20&#1082;&#1086;&#1075;&#1076;&#1072;%20-%20&#1082;&#1086;&#1087;&#1080;&#1103;.pptx#-1,6,&#1042;&#1086;&#1087;&#1088;&#1086;&#1089; 8 &#8211; 5 &#1073;&#1072;&#1083;&#1083;&#1086;&#1074;" TargetMode="External"/><Relationship Id="rId10" Type="http://schemas.openxmlformats.org/officeDocument/2006/relationships/image" Target="../media/image8.png"/><Relationship Id="rId4" Type="http://schemas.openxmlformats.org/officeDocument/2006/relationships/slide" Target="slide14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5.gif"/><Relationship Id="rId10" Type="http://schemas.openxmlformats.org/officeDocument/2006/relationships/image" Target="../media/image7.png"/><Relationship Id="rId4" Type="http://schemas.openxmlformats.org/officeDocument/2006/relationships/hyperlink" Target="&#1064;&#1072;&#1073;&#1083;&#1086;&#1085;%20&#1063;&#1090;&#1086;%20&#1075;&#1076;&#1077;%20&#1082;&#1086;&#1075;&#1076;&#1072;%20-%20&#1082;&#1086;&#1087;&#1080;&#1103;.pptx#-1,6,&#1042;&#1086;&#1087;&#1088;&#1086;&#1089; 8 &#8211; 5 &#1073;&#1072;&#1083;&#1083;&#1086;&#1074;" TargetMode="External"/><Relationship Id="rId9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8.png"/><Relationship Id="rId5" Type="http://schemas.openxmlformats.org/officeDocument/2006/relationships/image" Target="../media/image6.png"/><Relationship Id="rId10" Type="http://schemas.openxmlformats.org/officeDocument/2006/relationships/image" Target="../media/image7.png"/><Relationship Id="rId4" Type="http://schemas.openxmlformats.org/officeDocument/2006/relationships/slide" Target="slide12.xml"/><Relationship Id="rId9" Type="http://schemas.openxmlformats.org/officeDocument/2006/relationships/hyperlink" Target="&#1064;&#1072;&#1073;&#1083;&#1086;&#1085;%20&#1063;&#1090;&#1086;%20&#1075;&#1076;&#1077;%20&#1082;&#1086;&#1075;&#1076;&#1072;%20-%20&#1082;&#1086;&#1087;&#1080;&#1103;.pptx#-1,12,&#1042;&#1086;&#1087;&#1088;&#1086;&#1089; 1 &#8211; 15 &#1073;&#1072;&#1083;&#1083;&#1086;&#1074;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8.png"/><Relationship Id="rId5" Type="http://schemas.openxmlformats.org/officeDocument/2006/relationships/slide" Target="slide13.xm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&#1064;&#1072;&#1073;&#1083;&#1086;&#1085;%20&#1063;&#1090;&#1086;%20&#1075;&#1076;&#1077;%20&#1082;&#1086;&#1075;&#1076;&#1072;%20-%20&#1082;&#1086;&#1087;&#1080;&#1103;.pptx#-1,12,&#1042;&#1086;&#1087;&#1088;&#1086;&#1089; 1 &#8211; 15 &#1073;&#1072;&#1083;&#1083;&#1086;&#1074;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gif"/><Relationship Id="rId12" Type="http://schemas.openxmlformats.org/officeDocument/2006/relationships/image" Target="../media/image8.png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slide" Target="slide14.xml"/><Relationship Id="rId11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&#1064;&#1072;&#1073;&#1083;&#1086;&#1085;%20&#1063;&#1090;&#1086;%20&#1075;&#1076;&#1077;%20&#1082;&#1086;&#1075;&#1076;&#1072;%20-%20&#1082;&#1086;&#1087;&#1080;&#1103;.pptx#-1,12,&#1042;&#1086;&#1087;&#1088;&#1086;&#1089; 1 &#8211; 15 &#1073;&#1072;&#1083;&#1083;&#1086;&#1074;" TargetMode="External"/><Relationship Id="rId4" Type="http://schemas.openxmlformats.org/officeDocument/2006/relationships/slide" Target="slide15.xml"/><Relationship Id="rId9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slide" Target="slide16.xm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slide" Target="slide15.xml"/><Relationship Id="rId11" Type="http://schemas.openxmlformats.org/officeDocument/2006/relationships/hyperlink" Target="&#1064;&#1072;&#1073;&#1083;&#1086;&#1085;%20&#1063;&#1090;&#1086;%20&#1075;&#1076;&#1077;%20&#1082;&#1086;&#1075;&#1076;&#1072;%20-%20&#1082;&#1086;&#1087;&#1080;&#1103;.pptx#-1,12,&#1042;&#1086;&#1087;&#1088;&#1086;&#1089; 1 &#8211; 15 &#1073;&#1072;&#1083;&#1083;&#1086;&#1074;" TargetMode="External"/><Relationship Id="rId5" Type="http://schemas.openxmlformats.org/officeDocument/2006/relationships/slide" Target="slide17.xml"/><Relationship Id="rId10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4" Type="http://schemas.openxmlformats.org/officeDocument/2006/relationships/slide" Target="slide14.xml"/><Relationship Id="rId9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64;&#1072;&#1073;&#1083;&#1086;&#1085;%20&#1063;&#1090;&#1086;%20&#1075;&#1076;&#1077;%20&#1082;&#1086;&#1075;&#1076;&#1072;%20-%20&#1082;&#1086;&#1087;&#1080;&#1103;.pptx#-1,5,&#1055;&#1088;&#1077;&#1079;&#1077;&#1085;&#1090;&#1072;&#1094;&#1080;&#1103; PowerPoint" TargetMode="Externa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gif"/><Relationship Id="rId12" Type="http://schemas.openxmlformats.org/officeDocument/2006/relationships/slide" Target="slide16.xml"/><Relationship Id="rId2" Type="http://schemas.openxmlformats.org/officeDocument/2006/relationships/audio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1" Type="http://schemas.microsoft.com/office/2007/relationships/media" Target="file:///C:\Users\&#1069;&#1083;&#1100;&#1084;&#1080;&#1088;&#1072;\Desktop\&#1086;&#1090;&#1082;&#1088;&#1099;&#1090;&#1086;&#1077;\&#1079;&#1072;&#1085;&#1103;&#1090;&#1080;&#1077;\&#1063;&#1090;&#1086;-%20&#1043;&#1076;&#1077;-%20&#1050;&#1086;&#1075;&#1076;&#1072;-%20-%20&#1052;&#1077;&#1083;&#1086;&#1076;&#1080;&#1103;.mp3" TargetMode="External"/><Relationship Id="rId6" Type="http://schemas.openxmlformats.org/officeDocument/2006/relationships/slide" Target="slide14.xml"/><Relationship Id="rId11" Type="http://schemas.openxmlformats.org/officeDocument/2006/relationships/hyperlink" Target="&#1064;&#1072;&#1073;&#1083;&#1086;&#1085;%20&#1063;&#1090;&#1086;%20&#1075;&#1076;&#1077;%20&#1082;&#1086;&#1075;&#1076;&#1072;%20-%20&#1082;&#1086;&#1087;&#1080;&#1103;.pptx#-1,12,&#1042;&#1086;&#1087;&#1088;&#1086;&#1089; 1 &#8211; 15 &#1073;&#1072;&#1083;&#1083;&#1086;&#1074;" TargetMode="External"/><Relationship Id="rId5" Type="http://schemas.openxmlformats.org/officeDocument/2006/relationships/image" Target="../media/image6.png"/><Relationship Id="rId10" Type="http://schemas.openxmlformats.org/officeDocument/2006/relationships/slide" Target="slide17.xml"/><Relationship Id="rId4" Type="http://schemas.openxmlformats.org/officeDocument/2006/relationships/slide" Target="slide15.xml"/><Relationship Id="rId9" Type="http://schemas.openxmlformats.org/officeDocument/2006/relationships/hyperlink" Target="&#1064;&#1072;&#1073;&#1083;&#1086;&#1085;%20&#1063;&#1090;&#1086;%20&#1075;&#1076;&#1077;%20&#1082;&#1086;&#1075;&#1076;&#1072;%20-%20&#1082;&#1086;&#1087;&#1080;&#1103;.pptx#-1,8,&#1042;&#1086;&#1087;&#1088;&#1086;&#1089; 11 &#8211; 5 &#1073;&#1072;&#1083;&#1083;&#1086;&#1074;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lum bright="20000" contrast="30000"/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714348" y="214290"/>
            <a:ext cx="7772400" cy="100013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solidFill>
                <a:schemeClr val="bg2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5296649"/>
            <a:ext cx="1750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Э.В.Сеитова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Воспитатель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ru-RU" dirty="0" smtClean="0">
                <a:solidFill>
                  <a:schemeClr val="bg1"/>
                </a:solidFill>
              </a:rPr>
              <a:t>кв. категории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Что- Где- Когда- - Победа знатоков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835696" y="6381328"/>
            <a:ext cx="304800" cy="30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6506" y="68025"/>
            <a:ext cx="7330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«Детский сад общеразвивающего вида «Аленький цветочек»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859216" cy="987552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Задание 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Управляющая кнопка: в начало 12">
            <a:hlinkClick r:id="rId8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  <p:pic>
        <p:nvPicPr>
          <p:cNvPr id="16" name="ELPHRG01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7812360" y="630932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6" y="980728"/>
            <a:ext cx="54726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1.Сколько месяцев в году? 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Сколько дней в неделе?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3.Назови времена года?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Назови осенние месяцы?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 Назови зимние месяцы?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6. Назови летние месяцы?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7. Назови лишнее слово: </a:t>
            </a:r>
          </a:p>
          <a:p>
            <a:pPr>
              <a:buFontTx/>
              <a:buChar char="-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Понедельник,  вторник, суббота, неделя</a:t>
            </a:r>
          </a:p>
          <a:p>
            <a:pPr>
              <a:buFontTx/>
              <a:buChar char="-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Май, апрель, год, сентябрь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611560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4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Задание 6 </a:t>
            </a:r>
            <a:endParaRPr lang="ru-RU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15" name="Управляющая кнопка: в начало 14">
            <a:hlinkClick r:id="rId4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836712"/>
            <a:ext cx="73754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Соедини цифры по порядку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Воздушный змей (4 точки)"/>
          <p:cNvPicPr>
            <a:picLocks noChangeAspect="1" noChangeArrowheads="1"/>
          </p:cNvPicPr>
          <p:nvPr/>
        </p:nvPicPr>
        <p:blipFill>
          <a:blip r:embed="rId5" cstate="print"/>
          <a:srcRect r="528" b="5833"/>
          <a:stretch>
            <a:fillRect/>
          </a:stretch>
        </p:blipFill>
        <p:spPr bwMode="auto">
          <a:xfrm>
            <a:off x="1475656" y="1556792"/>
            <a:ext cx="5400600" cy="5112568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 flipV="1">
            <a:off x="1979712" y="2060848"/>
            <a:ext cx="432048" cy="18002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11760" y="2060848"/>
            <a:ext cx="1728192" cy="100811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635896" y="2996952"/>
            <a:ext cx="504056" cy="216024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1979712" y="3933056"/>
            <a:ext cx="1656184" cy="11521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11560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правляющая кнопка: в начало 14">
            <a:hlinkClick r:id="rId6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188640"/>
            <a:ext cx="6960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Музыкальная пауза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The lion sleeps tonigh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691680" y="1628800"/>
            <a:ext cx="5364427" cy="4023320"/>
          </a:xfrm>
          <a:prstGeom prst="rect">
            <a:avLst/>
          </a:prstGeom>
        </p:spPr>
      </p:pic>
      <p:pic>
        <p:nvPicPr>
          <p:cNvPr id="5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611560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78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9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5698976" cy="1338250"/>
          </a:xfrm>
        </p:spPr>
        <p:txBody>
          <a:bodyPr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Задание 3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460" name="Picture 4" descr="http://www.skazkavsady.ru/klumba/landscap_1mi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149080"/>
            <a:ext cx="3698470" cy="303274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843808" y="112474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Клумбы 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462" name="AutoShape 6" descr="data:image/jpeg;base64,/9j/4AAQSkZJRgABAQAAAQABAAD/2wCEAAkGBhQREBUUEhQVFBUWGRoZGBUYGSAXHRgdIh8bIB4gGB0aHSYeHyEkHx8jHy8gJCcpLCwtHh4xNjAqNSYtLCkBCQoKDgwOGg8PGjEkHyQsKiwsKjQ2LCwuMCwsLSwsNCwtLCosLDQsMiwsLCwsLywsLSwqLCwsLCwsLCwsLCwsLP/AABEIAMgA/AMBIgACEQEDEQH/xAAcAAACAgMBAQAAAAAAAAAAAAAABQQGAgMHAQj/xAA9EAACAgAFAgUCBAQEBQQDAAABAgMRAAQSITEFQQYTIlFhMnEUI4GRB0JSoRWxwfEzctHh8CRDYoIWg5L/xAAaAQACAwEBAAAAAAAAAAAAAAAAAwECBAUG/8QAMREAAQQBAwIEBQMFAQEAAAAAAQACAxEhBBIxQVEFEyJhcYGhwfAykbEUI9Hh8UJS/9oADAMBAAIRAxEAPwDuODBgwIRgwYMCEYMGDAhGDHhOF467GXZAd1BN7BTXsbxBcByhMcGIkXUVOgG1Z+FPO3P++JeAEHhCMGDBiUIwY1zkhSQQCByRYH3AIv8AfHOuvdTHUII4/NMcmsVIuuOJlJ2bSTe60fVdb12OKueG8qjn7Vfc/wBYhgFzSxx3xrYLf2vEmKUMoZSCrAEEbgg8EY4h64plqGGSYSHzpswWl1KDuy62ogKCQVVmKkEDbHVcr1uGbLlYJVUhKUqhAXsCiEWVHxwMUbIHKjHlxNjhO5ASDRo9jzX6YRZ2aTLetm9DMNX83fhRQonjv/bFX6t1DMsyoc1GpgIk9OzS3VAbV9JI42s89tnWuvQvLBJONQ0NaKTzZpVvv2NfuAMQ518KnntPxVm6N4qTMMwrRpq7PFmgDYG52qud8N8zmljXU7BVFbn52H98cn6P1lZJZKHotvMjvStfyrq42/zBrFm8T+LssYjDMsw3TU0VN5Z3Knm+17A9+4wRvJ5UDUDYSrllc2kqhkYMp7jG7HOvAebnOsxsZE0q3lud7J434auSNuO+OijDQbV4JfNbuqkYMGDEp6MGDBgQjBgwYEIwYMGBCMGDBgQjBgwYEIwYMGBCMGDBgQsXjuudjf8AviHN0pNDBEQMQaJF74nYMQQDyhI+rZZY4A8ls6UNQ2JJP7AWcSemZ1FQISUYfysd99/23xOzUAdGU9xV8187+3OKp4gjXKZY+nWxX8ySiTyFXTvsSxGEuBYdwVTjKtf4ldOrUNIF3diuceZXNLIgdTYOKRL1sfh0jjVImm/9uQ73Qo8gUdjzhm/iHLdPhTW6s0httBDewLbkekcCtzsBviweSVRsrSaUXx9k808Y8lpGYzRrHHGdAA2LGY8kWCKGwBB3xzuDxBI2bWGKUztb+ZEkGpk00SsfqBO9pb0AQST790knVVLMQqgWSdgB83xiG+VW2aAQrLqp20AnfchtNGyDfPf5xZzGu/ULUlmbXDIJIcxD+JmmSKVpmiiicEMVU1dhiNX5gtaWqYcYvH8NfFc+YIy88DOunWk2wKIdWnXqIJvTpBQX7gDfHOvGXRx+NfRI0kiyuCKWgzu71DGLYnXqJe9gQKvDfp87zQrErhJgxLObUpFFENItRqAChthyTvd4rTW8LG6QMcCFt8a9agXMlIZvNjOnWCQzPZUsA+9ChR1ANsRuDjX4g69HNFHHl4pFXT6jI12177DbY7bc1xVWu8TF1WIjSsIXyPMWwJACSSw5shgSa33+Rjzwtno8gEmZkZ5m0IeREpBHm+rY6Tv3Ox23wbQQlYccDkphkZpYlgeatEgIidwAh0jT9gVFbn22usRuo9PMM0wknQkNpEjPp0ufUPN1CypF0Uu9jtdY2dQ8DdTSnaLzTZ/4bg0eWJU0NyLtRhRKZp5VllYyytV2ADtXpIIAJHsRW3cYnbt5SpI2xk7waK6f4R6c0sbzMEtgkReCQyllHpO2yqdO9i2o9iKx0UCh9sVzJN5USLDH5a6ASqqqEEjewuwP2xog61I0h9Zodq/zGGAL0Gn0TyywRxae5nrkMbqjOAWF3ewG9FjwLrb3xJyuaWRQyGweLFH9juMUmTpySZkNHMsRJBceXrBJPO50g79xV1ixeHOkTZcMkkyypqJT0aW3PLNfqJ77YUC/dThhUfG+M04J1gwYMNVEYMGDAhGDBgwIRgwYMCEYMGDAhGDBgwIRjGSQKCWIAHJOwH3x5LIFBJ4GKl1CGXMSxrLfkM42UWARvTV73Vn+1YVI/bgCyovNJvk/FUM6uYTrZb9J9JNd9/5fnDaKYMARwQCPtij57w7Icw8cS/hodDVKCTrFBjrNkgajQBrYHnGno3hyehIknrUGA2SAI7UjQKFDYWOdr5NYW2V90QoJpdBwt8QZuGKAvmN0BXYCyTewA+/6e+2EGZzcorKxMX0AqxTljzV/ygAhTuN9sIesIfxscGbLeVGrH0sbIKs1rffUAnG1EDnFnSdAEp0vYf4UTrnU2z+Yilgy+oxxsEian1WRZIBA2obX/blL1Pwcy65ZJ4onKJIQw/NhCEOoVTbWWH0rvWxq8XHwjlfxUc2YgYxzayFLqKXfUAKG1odDAWNrxQPGXUITmXjRTJokNylmsEGnCDVTD6l1Puf7mo3WCktADfMccnhb8tlc5Lmcplps20mVWIdQnmZ2RQGLH8xy1gKVAC7D6jiTH4vznTZ1SWWGSJB5kgjVkQuQxMccjH85m1Xd8iyQEINV8R9flz865fLA5bLuyQR5USHSSXpWlC7blgSNwKPNWZ8eY8uOPIm3ysTSAMRpHm3btS+rZia76aFbm9LjQspzpQBaYZjqU+ZaPNwNozLKQsOWQgeo6nDAWWY7ambawBscU8DNQxfidTwskphtVZWU6DZutNEEod7snbHX/wCHbMuRsRquuRmvjUNgp77D6fb0g98b/EEUOag8iaIkKxfc6dJo2V0nbYk38/OAenJWqHQGRoeTz9FyqNfMyZdEnk0EeZLpVokJH01vITvVihuMdg8K+G4Mtk0XV55IDa9qJqvy13oEbDvuffFe8J+Ch+FljjkkSCUaSruGYuDTGgNK3sbog0OBd2fwz5eWiISPRHGNCqTZ73t79sFg/pT9Po2sbubz9/8AalS+IWWwsUjsOCu9fcc/tv8AfHM8z0rzc3qWJgJG1vaMhU1ZKhqK2e553x0wZxGZpKKDTYc7UfntR98QWzzTFjG2qJKBcgesHbnYkDfj2xn1RO3a3lRroPN2sbjI+P8ApQuj+JCysSulEIALH1MTxsOCT2w3ykvJSiW3F8nsLrC/qZhEJVas7AjtQ2I7Ag7j5xJ6MgQKSxYxpqLVtV0FVRxx7nC4xqGPp5sLSGaiLL8tOPe1oOWC5pkJPa9qskWdN9rxa8n1lCtOQjDbTd/tio5mYOGmaQBlbaPja9tPv/vhNJnS0mqgL5rvvjftFcrqHRHUtAceBXzXWQce4r3hHPmRXBN6SNu4O/b22xYcVK89NEYnlh6IwYMGISkYMGDAhGDBgwIRgwYMCEYMGDAheMtijxjGKIKKAoYzwYELXmIA6MrcMCD+uMMplBGtD9Txfycb8Rsx1GOMOXcKIxqcnYKKuz+mINcopJowmTnkF6jL6wuwK7k0STuC3H/l1/MdTlzUMeYljWJkkYRaWsmwyncGxS2DdX7b7WDrf4YZjLySNbMQqKBqDi/STXABa743+2J3UuhJNoBVfLDMzpWz2CN653Nn33wja42LwkyR2wtC5nl8zMrmfKxuoNuqrZUsFCOavSxAALCr5ws6Xl8hJFMuaDCXeUTLdjvpIHydwAAdt7xcfHWVnyeXUZGIsuoaQgd5Ecn1aQpsqQN+a3xzzpuYkmDxoqRzOlGIgxvP6jYJkIBIqyvp1AHY6aBtdXpWFzHROHX+ElzHTpclLEXMbS+l4zG2rc0VB+kq24Ok1yMWTqHgzqbyomlHemlZxJQjs162IBs1tWr77Xj3+HkDTZ+wVQpqYrwQeK49zuD/AH7dB6x1OSHUrDeUfVzfI00P3/XfDNorc/ldPS6Ns43ONKl9G8WZjLpFDLlpBVR3QpdOx4O+3cfpfZZ1zrP/AK6Si6+fUWkXagjT9tRY/rt7YtEeUeZShAfSbIagHN8WDfYjftubB3V57wnCWWF5SpI3kJA9VjSdJ7FgwO/DHCJi97gT+lbNTDO4hsBJZXPCsidCny0chWb0qGZoSNNqAattzqqtxXGIXh5pMzq/DqV0jY3atudydgb5w66nA0MLg5pmpN/T6jQ371vR2PvhJ4d8epEoiUqumwV07/FVya7D2wku2O8tpIAUbHxva2N+Kuv+heGfMM/kyVEUDKAxA25uxe5Bqvc/rhgi+WvlgFtboSQeCxO22xAJwt6h4iMmp0jEisCS/q9NVtYB3v0gb74b5DPZUn0+YXTkngEcg1tYvc/GFwOaJjnJ69E3TOhjmd6iXFHibqkCKykjWSBWk2CKO9D298Y9E6ggy4KyKH1lVVqGok1VE3W/OGidJSZvMbSdV7gbkEVueb2/8vCTq3R4YSKkTUPpQjU3N8INVV3r/LGZvjUb5nRDNGr6JkmqljZsDQ4cpfnI9ARLGp2CKhPqv0mwDuQLG49x74ZZHpctbRMNN/UR+oHv9+DhD07OBp1ZowVjGpo3VlKM3p1mN11KAdhdAhdtwcXvJdehlYrHIGYAbUQT6dXHc1vQwvxLxPVQ06Fl9/8AirpvGZJS4PodgonhmCZcx5hQqj6gzHjnsfuMXRZQeCML8zEFjULWkfUPv/3xEiIO6kWoJv4G3/bCdX47LBO2PyrwCa+tfD7KJnf1J3nHRPQce4QZfMstsCTf8pOHkTWoPFi6x0PDPFWa8OoURyPiskkZYs8GDBjsJSMGDBgQjBgwYEIwYMGBCMGDBgQqx4h/iHlMmQrszMSB6FJVbYrbvsqgEN3v0NQJFYW9F6tls/lo/PlVMzKjROqsFZ+d9BvkEODXcYceIeonIxo0cCtDq/OYf+0pay2nlhux27172KT4j8Kz9TWfNqjxuulMvDshZFY2W1DkgkiiO25wtwvlZZJHtcNuT2+6Vh9ObEWsSLFHrGbCuFjgieiVFnWbUR0LthY+qxYfGf8AECal/wAMIfTReTTqUgqaABG473Y470QWninwYJujtl8vEqS6AUXuDrWRkDE7Ww4urr2w2iMSxeckOqQUjRKULaiy+l/Vo1KR/VQ3ANYjbt4TmXdnt8lz2F87nmfNRZtGkMUiRRK1PDHLIPqZQACqhSWFsCADuN6FnZdTus7yLOyqUknLvqFglfpLr6bYEWDRFWbNn8W5oZ2fy+nxaI444oiQhGlLoBv6QD6bP9HxiueKZJsw0LTKfWWjdlYMZZITpYmjpCgBdqAJ1MLJxDWnddofG136lh0zqIycwMonZxZUq4Tctq1EOp1KaA5Xgk2eHfVPFM8MSvJHIkrHzAz6jqU1TIf5/p5GkURtvZ5/+IZXj1HVpoBau9+B3I3sLfuMW6BGkzGSd43nJIUwPt9JMagA7KARengadx7ufGHbQ9ZXbjtjJwT91eslms4AZRlWUPRctopieWQI10T6iCARffnG7rPREGqYyLM+myjcKAea+38vyTiXP4uVswitWhCFP/MbFEX2Nj9MJ/EPWEjYzwGwrIohblmIfSVHJB08HYkc4xyta5pA+XsvQuLGQlsr9wA9j8r79Uk6p1J5JkV3BUbjvyQNN3Vivbv23xa+jeGoVgE0qF9wTRq/UGUnbjev1wtbwzJOJ5wrWgVYooyB5kmm5T6vpBJFVXB2Jxj/AInLlnZNbNHE/kC9kd1UaqUGjTEC9+bOM7YQwjflcGAbJQ7UCweqt3TJoVZ1IC+Y35a70RV+kf6H+140dSyn4crKqnQD6l5BFgkvxZIFAcD+xXdNlzUp/FugYepAK32A3ArgHb/64tnSM75qBzse4+dscbxLWOZKPL2+WOeLtdSZ8c9xsxxWPqFVM71Gf8MHRVy6ByKRiWYMdtOocc8HY8Chhx4fgijjBC27bsx3JPfc7nB406aZMvcSajG6OFHcDnSB8HthPkc0JFXy3PI+kXXP1dgObuuDidG5srDI0C7N0rxs2t22rznukQ5mIB14+lh6WU/BHAI2I4IsGxhflfD2WaINFGqE6ZFZebG6k83gHTVdH8xlpQWMqyG0atyFHpTSK3s4ieCs0REiqjFtAZhqFLftfO/H2PGOxJE2Xa149ln2tyVvfqvmQOYmBCmnoWTQsqoIIJOw+xPfHvh/MnzXV6eS210w/L1eoCjvpPwTueKG2gZApPKYgAhYFPa2vXYq6DWwA2tj7nGjJVmGeRVIY+hX3FKR6tPcNZB7XsPfHn9HqRpd0YILWYsmzfyvCXICXA9T06YT/KSwSSHSu6mwRsP0o/Ht7YcYrSqEJFkBSNI9vbDeHPeklgdu9Yd4V4vFveyRoacmwKBA7rTJGaBU7BjRHnFPx98b8enh1EU7d0TgR7LOQRyjBgwYeoRgwYMCEYMGDAhGKznPGXkyZmOSI6oQJFAP/Ei9Oph8qSduNvvjd1jxLEnnRsswVABJKimk1KTYPOwqyOLGKV1bMZ7NK8UaMYeFOkrMYtII1sd6kq/kgg+2KOPZY9RPtHp59s+y6Dn8nHnspoJPlTKptasrYbnfnjHuQ6pqlmjIULEUCkNuQRRsdiGBHO/+dA6mc7k4kh1COPMMFFsXEAZVTy7+oUbOoYqfUei5sZ0lJhLmJypAXUnmFQ16tYCkDygRq9L7e1Yi7KGz5/TkVa7PN4mhXMLADqYsVcqRURClh5lmwCARYB35rHMs5OsEuYzWTczJmmly6QAMCJR6y2/1sDZQLvR2vtbOm/w6VpPPzTea7sHZStAWjBlPv6mvj+Ue5xHGQkyXT6ij8psszxFtOsNGTYnqhqbcSEgbNrGIN1ZWmMuo7loyfiT/AA3yMrmMqFEhQHMDYSKdIDNqGsurH1huOQd6FD8PPFBnJ55qkMbzo0dgq6ndinckiyBf7Vs06vk8+2QRcwRmCCDerVJD6jIkjEoK1KdBBNV9qKjMeH8lMxlebyXZaYNFSs7cMoVtiDsxujfFm8FjqUiaQA7bpTfCfht81O+byrtlYuAI/qfayFJJ0i6H6HGeezuakDSuyxGISNd6XLsSGVSODSnbbn5ws6blczlIGMGY/IZqT1aC7qLbSouhd8ncc42nqwiMKyxSSs4RzoNa1bXqKnbjjtYJ3GCbNbVWdjXRN2Xd0T0/Oy29IyhZ4EWIIdKGib1HTbNueSCD7VQ2w3zmQWPMMWSMyKA8JsqXJDLpF8gE7biiBv6sQ8rAi+bJC7zFQWjIJ2Ur+WHPIYMCrLyFIOJHT+pSDNFJI3lmELxurUwW3Gjj6bAVj/SHvcjfNtDmk9UiOOPyiD+u8K69Az6rllYFh/VZB0dyL4774qGb6BJmeoFnaJFktgAdx9N7DYuR3vfTZOPOjIskUnlbCraOzqdPdTvqK8GqNVubrC3xNM8YjkLaQtMXJApyWIA96VFJ9rP9WKTufK3bHg19Vrl1LZGMBbxz8l0Ns9D02JVeRjf0AjlidgAgoAn/ADxWvDfjuQLI2YgfQW1h1ttOrfSSeaqtqrextiF4HyP+IGZ84PPBWlZwG0k8ad6U1/SP272R44em5IoCXLF2Go27E2dzya4v4x5J408G7TyAySEgntft/tagZJAHtO1oVgGaM0RMe1hgt++447fvipw+H2y35yt5crsIygAZXs2S4+BZWqPvzQZ9K6nO4H5RXZSRXBPJF7kXZ7YomYTNJntPnAsZkLab0htqtWFcN7nveJ8Khm85wDgBzXOOymWVjS1xB7dlZs9kc/KhjdgcuRZCIEZ/h9zY70KvvfGLJ4IgIRpm4ZVojuBdfvZOMcr4w8vbMRMp/qQa1/6jEwZ2TMDUgKwAWWrTqHsg5O3Lft7j1Jk2sL+SBdAJpvhYTzgQlteksCQ3O53xr6f1FfLAWKSNQDZkIGmiQdZJ1E7WWojfk405foaxtakkCiFPGw2vGPXY5SFYZgQaQQCQPzG3KrvsBY+5F48f4b/SSgwvyXG+yrOZG+sdE0TNsrKWETIdWrSbI/oIPFEc/JGGGa6hEoCO6oXGwJo/phL0WMmJB6SwADqNirV3B3G/HxWJDZadLYiL06lUuLYKR/Ky77nav88drRPnkkkhMe1lUDXT34ux7qpLQwOBsr2GbzF1KPSSQDzqAJAI+9X+uHGSe196wl6bmYl0rpdY4KVdSkAEgjU17+4+N7+LCBjVoPB/6TUGZj/SQRSjzt7aXuDBgx6BURgwYMCEYMGDAhIevTATwRsKSZiGeuSotVJ4o2djYIsYa5LJiIFVPp20r/SKAofG398ZS5a2DBiNq4B+3PB+fk43XiFQNpxJVU/iDCjJl/P/AOB5w8yrLG1YLoABJ39t/wBsZ9b8IiWOIrTzRtH+YwVHZFbVptFUKR22FfqcNfEfQxnMu0ROk2GR6vSw4Nf2PwThmBtiAMpZj3OcCMGlWfFPiZ4pY8tlvKM8v80jUsS7nUyj1GwGqq3HOKf0LxfnWZ4suPxKaxUrhmpWIBoEg6butRJ53rjo2Z6WjymTh/LMRPwdxfvVmv8AmOF/lJ0zpwBYVCiguRu2/AruSSB8nFSD1SpGSF17qH2XKsxnnzwWFo1ilJb17oB5RNK639Cm19ga4wvj6dLS5do2eZg5YL9KqCVBX4P1avkfbDDJdUyrvLbFI3d2CSsH0uw5LMR9SgggNyL35LOTqCN09hl5hIxuMFLbSDpbQpF3vQ+3thLxtwodpPLIc514u+cFUvM5OWBQ0cvmwhvNMYNgSD0i17g32v8ATD/wzmRmtDzJmfPRhCxWOw9jUoI2KsVvfYCt8LendJMDTIz7xPGzkNuzfyhWqu3uKIrffDnpeZzsTIkcdebKCsge0ayxOpydVUWvuP7Ye9oc3K7x8N3xt9YDeecWel9TVWmeXSSIa8g0ZQzFp5HYWmkBStCwSfcE8rXOoRem5mVM3+SrN+IRlaQepo5PLDD1nYesnUd+TvVDFk6Zk2giMGY8tRIXAKCk9W5WwAdVse24F2eyJl8srCsYV9Zy/wBW7MFifzfbU25OxpT98Z4JBloHXBXPY+KNrrbbgRR+f3WvKaYdRMfqNLGrPpY6LH5ZqkJB9NfJ3AJw0hyKZmNnieESxCmkdfxHlsbe41FKrMtHUbrbYacKuoSrHmT6JNMzHWm1gAqBIpa3AYWQvcrsRvh90VUjTzo11l1XXYRTujGmC8OCKPPOLS+lu4jJ6rbrIg+MTbMu69kr6VLLlsuxiYFz6nhKlXRqsaSx9VrvXejXfGOWz8hIjluUhFrQlkyMWvU7Ht3AHbsDvpz0xGYB3WST1RyFgVrSaDVsNO6DUdgTvvQkZfw05jVmzOghWOhTuEDCqcsDsAOQaPvsMYJdBBsdNQ3H55Vf6cRQ7992AAO3cqZkvEv4aJg6BWat3cszMdgxQ7qm1Czv2xF8MZN85m3kdg7KNTEgVqNgbdqUbfBxvk6Xl1GmOFpnWRWcymzdE2GrUex39Ox3GJHgPORQ5uZTJ/xgHjJoatyGFAkA3RC81WF6TTxx+toouGfzosUkby5rncdFYcz0sq+twum9747Vh03U19KVZahXAH3B3xMaMMpBFgjcHFXmBgmKR0zn6drq+7fYGgO/PAx0WsMeRwU0ndylnUfEDRZnMIoEqoVpR6Suy3vR2BP6b4l9K6imdiLNHceoEB1sWPuP/LOKj12dYOpTRSRkrp1B9X1FvLYqQBuL7bH+2JmUyrLZi1+QvKg96F2AeRjzes8LbmSH0Pu7HZZ49S4EtfkZVj6xk5pyDEkWgDcsACDub9Q/bizyRzjR0GJ2zE8b5p3KlSisCFD2zHTZYgHsvIAPsK3dAKIPMYEhgASWJPpJ7X9IsUP+tYe5LIQmSRwtNIVY2e68FfbHS0mojaGRPkt578lQWGQ72DF5TDJwaU+kKTZIu9ySTv33N434MGO6mowYMGBCMGDBgQjEXM9QVBZ41AHtVmgftffCTrWezXn6MuQAihj6dQa96awANhtTdz+mzrEgeEq5JdQPXCNVNsaZfVSk+4I+QRirzQTnRbWhxPP7/NWDCVurB5G8s7KQhY1pLcjg/Sd1s96xoymfiYSCTMszxAu4bSPLDCwRpUBgAavffbnC6LqOWycCCNpJVrSxKGiB3NKKIuhpB5F7bgItquyDc04N4rH50Vly2cG+vZzuU50+w4/8OEGT627SzRs+ponDRgjSxJ12h3phQIB2qxzzjd0vq5KM4qUSa3V0IFqrVZHJrja+BV3iudd8NyZqczIY4yyKwd3po2BYalC2BZC1wed7FCNwrKfBFG7c2U1Y59x7K3JnqlPmbC9SAHVqsBb22oV37k+1mm+PfF4zETQQFSivEJZAQy+onSBRsgEWxHtWIK/xIOWlEMYWRAdEssrlfXqC6vVYQD1WANO4NgA4UdV6Q2UkXzNMu5orHr2VjsQAOUZWYVV32GFtduHxTNP4dG4lmoNbv09LF5+n8pX0TIaoowTEZZWAZWGt0TcEqFGykj/48NZ7BpN0h8jXmzwDUpEdB7IJCEkhdI9O+okUV71tA6b1sfmKmlRKxJYbNF6a4Hc7DVxZPBxJl61BNoM5YldSeiwAhZCGqzZ+om+6kUTizrJOMLRL4Y5km5o9BAaQ2r+Nfzm1ifEaQ6oYIE8l0Nje5TsPS62dQO47erDjrOQRly+XhLSQpSs1brIaqyQDX1b8aqG3GPM70BJlifLSlWKIiBo930WvmWK9VAbkAemvYhjMiZcMGREY+pxf83uw/pJHIJo0ducKklDQKyVkfq4NLGxrMubdiqF8Z9x7Jt0uQ5ZND6mHOnX5moCrKhwCNz9I4occYpvWYs1l3M8ZVkjdmjkc6mF8oVY1q0ll9O5AFV2lTZ6fMCkGxBbUCCaYBiaJ1BrAVSLHqNHgGb011zEZjIjbUbVnNGzqU0RRFL+XyTfbm87Q6H+5usFZ4d2njEzKLTQN+5/0kh6s86q3pkLgs7lCG0ln00OTGlm99iFPc3IEcgiWPbywdQRdSnh21MwILk2KArdqrbeR/wDjaQSSFmJWFURY9RXU7bEKXHBQKQV2JLLtviLlOpiNgJ5QrjVauwMdAWvJZuBegGzQPNX1GuDhYH7r0DZw6PcwYGc9yD/C1S9SqJoZvMBQkNpGtg4VaBA2rWSAQbvequm+V608jBAg1yeWwXVQG1EBq3WwGB33b5GE+YKa2mDsEe2VSFCuunZgaJ7kBxqW/wBcaOmeKcu0wJe1osreZJSaUIVKAPOo7AA9h7hFBzDR+PxXPMrJ4XOsAgmxgZ9vZO+r5cSs8sko0lT/AOndNDNY/l3JKLxvsSNud4pjAghaMepNLqfkVYHwRt+uM+odXYxKpiWNCWKjzNtAJUAOosPbAgaSFBIrcYjKI2QlNSxh9KqGuhVtpsbKGJHPYYyyRYDr4WZwc4B//kih8l1vw/1YZiBXHNUR7EYqydZMXVsySLX0qQCLHoWjvt/vjLwVOXjqEqrIWjfUN9QY9gd7vV+uK34l6JI0PUWimUlGdpCR6wuzMRXZQe29KO+HNNiuyxn02ovinrS53Pk5Zx9KJQr6lLeqz2tiNW3080cZ5/OvHG6kaXdlOpXsAG2UiqBJG3t/pX+h5aDLK0h1g6GAburKEPpA72a+23zjXB4pRix30keVGxGoqFUgM18EL333xjkDnOJaLC5xY553AHJV16D1nKIsksmZHk+gBDZ0s3FDkfK1tycXXoPVocxTxTIw4ABo2QaBBojbeiMcSfpyQwecC7xuYyrEBV09i4HqBBNEiruvTvhh4Q6PHOFCTBXUsFbQxoKCR6r037DcVXtWMbNBpHvEzuWnnjjv8F6SDTQeQXbyG3zz26cjK77gxz3qXi2QZcmAupiOpWk2LoNq0H1FQtklq3AosTi1+FervmspFNIulmG/sSNrX4PI++O8x7Xi2rneSTD5wPpuvmm+DBgxdJRgwYMCFUOh57M6szrYKEe3Mq7KeKXSQK0gNXyN97xLeDU6oa3Nh/oKL/TX1WTdX2v2IMzPepyFV31UjWDpSrthY2NE/B2xVM7l0TMieKXSiTCPTVrS7vRsUNyoG4u8LeAeV0A0Tv8A/k1gAfRLWEk0zmrEdsLXR6BsSupvYbAi+MOx1KGWCJGWoxMtsjggEbkPvZUg0fcEggd5XUc5qEaws2mRvpdTWnklSeF+DscJPEfhPMNKWUIwI3CaUNnahqI1BdzRIG5PIGKCUHA6flLX58epqNx2VVLVmeoas5KizKqlx5DjU4RtIpNCihupYjblRsTutzkBgilSYqq5mIICFMuho9RPoC7E6yf8tzjyPpcuTzEMrMxkU6pIm2VQbFggnUwXc2SL2BoYsHifLwSlDNLIGsrHVFS31AkkELQBN7cDkgDCZHuDg0nFfx+dkSPbE9jCbaR05sflqo9F8PrBGZJ4vMmEgKJpJWEIzLqbiwxBI1bVpY8Xh7mM7MFv1Bt/ziWq1Y0xLQ0VddtWkrfH8pMfJyn8WFDNoGnyySXTSECgkmyxNGiTX1He6xMzHSFi1O7yMNVKgBIcV9OhrBHsf2+EP1ojFFtrlP8AEXSSF0jd2f2HwWWTjXyGTyQ3mkq7TBVV1G42YAnYjbSN77b4Rdby3nzRtMsB5DlARpAB9P8AMT8H78YaNAV9Ol11EzD+Q9gfSQwWhVnb6ia5OIQ6nLAqqhahS6VOtWYg2QCBai6Nj+5xXc6g/vwFim82ICVpoHijwo/V/EbiInLUhGiJdUgekAJ9WsEnckbfF1hZ07rUpljTNFmU2SirpKPQNoCAwANkkEjYWMTOldB/GN5Tkxv+aQBp0ekkAFSpBA1WFrb3FbquhZRUtcwigR+ktovTIAwNBe+xG/zvzhvpEZsZUxP03k/3Wkvs9a+CsWbzvmSF8qZBHoRnlY6Y/TXb0hnOxG9DbY4h5cOkOtJzr9K6nvSA16WO2n4LGgSR7g41S5JmSOMFQDq0hhQIJF7Ek0Byao/tS+bMSahGPLJdGhaOInSdyPUpACsQQwCk9uOygTJTd3HRZnTvewMJwOi3ZbKTM0omt3OoNGQZDr1HU4JP5ZNk+gVRWjvjb1TKxkxpCALXXQXVsAKLE/Gna7JJ98eZDLTxlCFcagKJB9eilZFH1bBaruBzWNuW6WjO0xRwytRLB7RiFAAXgdgARVUN8WMh3W44+6tJqXTWJHEA9BxfQ0ves9T0QfgqVyCrqQ1/h2bdk499x8MQcLOkZCGRtUpRJGLsXJIQDVsKAokfA9zfFYjpxhikTWdbybGlIFHZgCLDnbV73VbDGuTqwCeS6qQq0rGwwPeiL23+nD2nBDDaoHhltjdY4W9PKgBjhzkbsGaRWUWGv6ka99+e434rbE7o/UYpELIg9DEGPelJO59IrTxVVQ22xSfEMOlfVeo16WG6rudSgbEGq1ffvi8fw+6ocpEkDxgMXt9VcM3f7CuOCKxokjBZfJW3SvcOuFZvA+YEWcKhvRKmrfa2U0ed7oknjYfGz7oPhVZQ5mLa1kcMVYgOC2ohvdWvj22xGz8sM0BzBXQVZhV1wTVAb2ecWPwhlkXKoyBh5nrIY6iPiz7DCoyXO44Wl/FrnvjrwwmRzKZiNbiYn8pRW5IGm+FU2N6O1+wwml8Mebl1KrHly7F00MFQmyCFU2fpPPuvaxV+/id4e/xHJlEJBikU6hv3AYDsdj+4Htjm+W6a+XSRGDK0YUeWYfLUH3BF3fGruT23xm1LHA2w5+35azb3xO3MwVv65CsWUjjhBLj62b1ENdihY0Ua3o/XxhV4bBAchhGyD1FfVZO1oxahZB2ojnbDzJwfisy0ZCO8r08dWIvTYd2O5BpgADvYrvXuWyKCRkRfO8vWGjipNQTh7u9ydhvdMd6vGXdTCyuc3+fnVS7Ul0TmuGSbtLfEPUZJJwhWMaCKaIEhmNLbk7E+m9NbAnc846bk+tsGEsLRyQlSo8tHcltQEjJGgMnNWtFeG1izdNzvQxmEjUQujtqYJFS0tCvUf5VUVzweLxMyXgsJMjr5yojKAjfUtWaVxZaMNRr6tjzez4dQ0MDTgjhbhqoptM2J52ll1QNH/qsfS+vTxZ+SOQTfhiGfXMu4IANgg0qkg+igQSNhi7o4IBG4IsHnFJzSmDKO7vQCMutB50XFamQHUGNXYNfrhx4G6a8GRiSRgxrUKvYN6gN64uuBjpRu3DKJNssQlqiKbXfGT/F/FWDBgwYYsarfV89Mkro0bvC+kAr80D6l3Hfn9xeK/JGBI+WaFcw96x5Z8rS/ACVuFCgKWsccWd+iYqPiPM/gIqy4BnmPqkI32rU7fuABxZG3bGeYUQ6+ETSkBrmekt6j85SHqiTIojZxqcosenby1sjTf1HT3s9heEPVvEs0XmQvKWMfpEoFk1fJNgkqL7kd8buuRy5YRypqeVm1Mzt7qfc2dRDHTxQHvRlZDr3n6hmBEqEAyPo1aq3JosKIG+1nk1tjCymOJ+ix6eVjZg6Qbh2PX4qZ0OdzGfOhDS+XcaTEeYUN+pV3Bo8KaO54749FdXjEXp9YYq5INEUQK5UCqrith2xB8QdaR3cgqWZn0ODejgK229aSKHesK851gmRWVY/Ssbeaq0SFXh6NGmrnivnFbe87uFWbU3L5jfTRxSZQhYVUxKfJAAALFmcQvuADuLN1WxBPGCPrgKow3K6tAYWykk7lifSKX22vFXh6/M8kYW7VWVVra2stydqv9AuPekzHTIZLSOT0j5Fn0p83Q+BfuMLk0ziCXJbpHOJNqxZh5yPMEjKxXUxW73+kGzRABuq/mG/GF8RjhKLr1SIQ0jCze+o1vvXsP9cLureJJJUMaR6QKJ5JGgUbrgWLI7UcZJn0L1DGFQRmEMbLSMap5DyCW/QD+zmwvazPTgKHyOc0NJwOE8yWecSLNEgLIPMNkgpRIIZVB+tTyfc99sIY+uGV5ZSCplkeTy2/lW7F/bb4snGHXs68GiKGRpFBpiNlZ/5qC/VttZvvXGGnX+ifhYI2mdQ01hlFBgtAmj9RIbmj3A97aGW1Lc7FUozdQULroygEBSFI2oEg1uAuxI7k8jEfNZ9PLBSP/iUZJQ5LFt+NV6KJsE2TQvGHXlXKzRRwzME8hJTZumayxN7ENz+mPOv5wfkBwa06hGqhRq7atHJtf5uKxVsAse6q4kYTgdemjaSJLeQoC0jmvLUABwg7nYb7bk7HnCrO9R0Zcr5hYq5tdVqHIta/qb5PH98L8znZBl2zIbTJ5nBWtizBfLZj6h2JAsFMKunSCaMar2ZmkY72d9+fah+hw5unrJUNjLskqyFndcuYUDrbayfVZ02Sb2B7bUPjEPqeVklhdonFhSXbvp3qyefa/wDTHvSM4yJIwJJYroCmgTamvmwDt3wyLrNFKiqdbelVG22zo3tRUkb8HbCvUx1jgFTW11BKfDOSlmOVad4nWFHESutghW2WVuPcr7UMXHJ9CkY62jFarVgBJp35V19Yr204pngaaX8SYFJACu2lxqAqhekjbn4x0PL5aSKQMEWhvcTGIk/C7rh2oNPoleggHptq3ZXphXUmqw+7BoXN38+WTZ+cWrLsghSO8xpQBfLUFL7AAlUY/phNkevylgrHMEsaUGNLPetakjjveLBl+myOCWPlg8hN3b/mdt/2r74owgZCH31UfN9QICqQIEFEQqPMlejt6UsKLo9/muMc0k8b/wCI5k/ktHFHSjU2oyHV/P2GkjgHgn7Y69B0hIh6EAvk8sT8sefucfOnhnqDROYZVfSdYJXZrLFgwJ2sc+xGLuY6VjgRlZpcDCtcPVZTP5jtIkUhq0WtmAW+DdXs33rvfmVzohkEiqdKenY0RsONjzYPB2NccrshnEklZ5kYRAaUQWFB00uo/wDyYD7k4zTq0ZrVtShGYetiwP1aRyK2/fGJ8Tmmg21jeDYpXTpR1pJq87QVdI1JG7Gh/L3B9N0Nh23GHOW6PJnJJHaUhVIWMhtSFR9SldRBNiyzg8jb2pWTzwSJDHuzByzKTqRTd6gT9SUTZ2A45x0TwNJriZwwKtR091bfXYAArVwR2+2CGPfJtcMJjDZ2lTvDvSBCl+pSwpkNBQRtYUAAcftWHCqAAAKA2AHbHuDHWY0MaGhaQKFBGMJJQtX32Hz3/wAhhR4ozuYgjWXLgPoP5kZ/mXvRG4IxQ8//ABMdsyNCMIjptGq9dVsRfp3HH3Hy1jHSEhnQWqSSNj/Uukf4zD5/kGRRKV1BL3I+P+mFfXOmJnBGyMDobdtVBRyTQ+o2o5452IvHMPE04815pCROxGvywSuwr8tgSbK1fvdDETK9ZmXLxrl50X1awGNJpq1VyPc3YIr7Yl8IkiDmZOLB54ux7BJEpLqeKaf/AF0+furD4wWKKTyEcv6Vcm+SSfba6FDvv3xVF6mI5JkQDS9C+RQG437G+exrHnUs1+LndxqXbVai9IsC9uwsn3q6usKRGACR61+mwapiL4O+3PFGsXi8Ma/Ju9oJHYnOPf2XNcTZeBi8JlnpQ5jCgCU0GdSD5qAenUBw42HyD3raN0zqnksG+ldV7b6jQsc77H6fb74jSsQEIJU83VaQP8yef1xknTG8rQvoUgNTCySAfWt9jxXsR+mYwMLtsVkJ/luEYe/AKcR+Lo3nDhSWC9uTtuKP9JY79x7Y1ZaJl0EjaDSyA0QwLWDa7Gzuf+2EOZ6MbVgTsT61HqFAX+nP+2GfR5CimF1LaXPLhW3BtQdLAAfVxWHRxQxP/u3QwR1TBpnyj+3zytuWj0LIwoWpst9O54NdvjvtjOLqkbBUESoo5dOWAG+3ctyL2sDC5s2zeaQCI1YI0ZN83sCR2I59yMahLrRUjRw6nUC4AABO2k8frxtjZNpoWuIq9xxWar58pEcEhycVzeOUzyXX4RmQzDQgYO0dbADgA/PBusL+qeKJOodQ8ySxGBpVB/Kg9vkk2f8AtiRmI1DMpIcMoRCvZTzqJG9c/fjjC7K9LG8qvqRiAwAK6Qr7gk8Hb9f1xhkhbCTYINcHpa2xae230PXovc87SnzGbVHo8oMOyooArvwAfu198b8/LI8mttipXdvTTVqI0miNzzxeNuVyiRq3mfRqcqLPqrlTVbi7v+nT7YlZ+AgRmQnXoiZSaLEhFUGtwd0vfuMGnhM79rOQD+fFZJaYSHFIpYDIBEh8yjUe+o7ksVHxqJbbknGMjplmZFtn00dNMtEEG97vcEfriZnOqnWsh0+bvbgAOjKxJYaaAJAUhq31HviOcmtbIA4bkDck39XvwT/0xqj0j5I9xIHII4yrOPl0HZvKxysqokRAcknSimtyCBx7DViXls1INOgkaFom621ULvnkfsTiBmMjI7KV2WOzqugvf72W7/bDjK9PJl0ayFmWixugVOq22LEWK/XGchjSQ/n90bAaN91v8NZpoc9+IIouxjbb6lamsD7AVXcjHTcj1aNn3ojgfy1vW/f/AHxyKKJvxHlrTFDs92LHq429v9sXHozaUCyq5Z2LM2z0h2B0DUFbv871jDrIhhwK6Wief0uCv3S5lOZgCjYlzv8A8j1/58Ytk+aVOf2H+vt9zQxzaGYpUqS0sbJuSVAVvQaGpvftXwQcT8x4zgicgMc24oKq0EDXW5+gb9yWYYrA7awALTI23YVofNyzEiMaF/rPH71v/wDX9xjhni/oax50rlpRMo3crbaGv6WIv42vYYuniCbPZwqszCGJiKiRiqkc08nc7cGgb4wrhWNbiiR45X9BLSI0IHsGF8g0Bt9saGu2ncMlR5YIylfh/wAMS5lz5ijQRsSdK2Ko7nt/0rFgyPhlYi6yMAdhq0AAn5O97e3vh30XJPl0VZ4o4+wdoVdW/wD2Kb//AKA/XDHNZAGYJEoMu2pkUBQm5/f/AK4pI8uwpoBaPDPS4orpDPqUrehlIVq1KCwph33IPbFt6b02KJVES6Aq6QBtt83v2xDhy7otW5r4JP8AlhjkI6Qfcnm735PzgjZXISSBdqTgwYMaFCQ+IWzjMseU0ICLaVxYHwB/2xzHxL0RstME84PKdJjTLxFTqFj11dbE76jxjtmKl436LPmI/JyoWPzLaWSq1Dir23Nn78bb4RJub6mnKsdrgAQFyr/DJNQFFdCClarsAEmrIYgbD9L+MTmSSzgICpIYBdqO3fb3Gx9vfDYeG3hzXk5eeQmGhWlVRjsWB3GoA9jX98e53ommVLXyllsCMHVr23ZGHCm9rAPx720UrYXF8jsD6+3+FinZvHkxtFHrkUe/b2SNMkCussyAbMBuZDyFIA4HO9GrrEeDIr5Y9DO2lm9BClTdDUTu1b7Afa8WPN9EETLJEzsGBdYlUk2tgksNiL/U74SEKkJdR5ut/r3XSLXbTyLN/B5w6TVhoJhcTZBz0OcJzIr2tkbwKx27qNLIC4ZzoZSqqtEqFBoMT/mx/wBMSJs6rudDB2XWQbHqVT6XYb3djccn2xNzPTNeWbMxLK0gKBZSK06djemweAvxuTxjb0vwR+LLtl21NGBrBoU9b6PtxR+aOFxyxFpcHEOo479f291cua97WltssDtSTZXLMqsTasPUQAaIPtZ01Vnb2PN435fJB1JZKZh3Pq2NbexvbjF36J4UlXNRLocKYg0uoHQu7KQCdrIA9Pye2DMdFaOeVY9RQuRrqthQb76fVv7jtvhbdfM1lOaHD3HH3TtQxnmB0dj4e3/FUcz4fjiELxhhtqcCyKIG1Hk7V9t8K805nLFC2ogEIq/VuSVWtzXP74t00LLHGYdUhYaRVFY1oghmbYEDtxj3o3haaT1LGhmdlcTAj8sbEq6pSqTV2KPPN416WWKGF0rJLeQABgG7zg9Pf2XLlfMZAJGn8+6p+YeNWUPr0lN0T6gwNUxNCjV+m/btiauUDqI1RUy1ksRu+r0j82+BwAL798PPEXSdM3lFyWjYsXjUvoJFqgJb0+rsTXB5wrggkGYkDxzETmgSPqewVElg/wA3bnir5I/Ux6mAEuO8C6+B4/bI6pzS9j7a2mbqrn5qB1OaGSFYymqYNRkEgrndPLUb2tLq5ojjjGw5qRhK0mVMkpLRxyNrYIq+hVQLXuQpvcizZxYYXXLzPHIjLKgBjXTpINKbYiwSbB22+29z4/DMqyIqzMglMYRwyyKAdV6DY0uNJ3U9/m8Z4ZCyjS06mJz2nYMWc91z7K5Z5FaSRfSvpfYAggekVXN7XxyDuDjDMyEUDGYwq2O90QAuqhvvZ3vjbF16h4ClyaeollZ9AJba2+kEWDuTyeNvnFizH8Om8rU9M5G8KClYjgMd9V0PUdO1XhztS50u6sD5fP3WEad52+/foucy5UnLotaGDAiVha0SeK7jY74sXQOjFX9amQTr+UnGhLIJLbVfsBuKs4t3TPBkrxjzNC+yFbC963G9Gv3asPI/DO6iUmRFFBFAVb9zvYHbSNqwhznvFOHf6pzINjh7LmuW8AzwSl4FWdWLAr9I4bk9jwaAoHE2Dobxj86TWSQCSrJvW+uzpWj8nasdGnErSrGFMcdHURv9gtChiZmD5cVRx6zsAlVztZvsOScIAe69y2ghpsLn+Z/h5lpltswCxXf6dv8Alvf35vEzw90OBYajlWOO9IUorWK5e/8AXb98WlOj5aMF5FjZvqZyoJ29h2A9hjXkOlQOWcxrpLHQCunahexrk3+mLBhqrU+YknSulQGN0keU+orSsxQ1sGXRtx/e8Z5DpskcXlExSQnbRKKCi6HA77VYGLH0/KgIymwoZgFBIAHxWM0ICmNgWUAAEgnUD2PucX24Ubyq1lugPDcavJDG1ii1oL7JsSK+64c5bKmEU6hxsPMHJ9rs4nwZd1TSp4+nV6iB7Hff98H+Fpp0m2F3RY88+/HxiQxQXWvDlw3/AA2Zfcgnb4pr3xLij0gAdv8AzfGWDDQKVEYMGDEoRgwYMCFDzHS0eaOVh64tWn/7CjeI2c8ORS5qLMteuIEKAdjfF/bevvgwYggIslYdb8PLmFNMUem0kbbkVZ2v24rFcm/hkFysUUclujam1D0yGgPUu/AFC77+94MGKGNvblFp7lvC0RyjwmMRebHpkCUKJWvTVgEdqxK8P+HYslGyRWdTs7M1FmY8kkAfbHmDEtY1vAQMCk1wn6p4djnWQTa3VxRQMUsCjptSDVji+59zgwYlwBFFWa4tNhJG8MSPkpAEETndIVIUCuAa2B+bviz7Wjp3T1iQUiq1DUVAFmh7YMGFsgYw2BlVs9SlfX/CSZoqdTJoD0qnSrM1ep6F2Pcb7nEnNeGo5ECsWFad1NbLVdtuORv84MGLeW27pTZWiXwhC+akzEo8wuAAjcLQAsd7rv2s4Y5TpUUQARAApYryaLc1fvgwYYpL3EUThSnjBFEAj2O+MsGDAqowYMGBCMGDBgQvKx4yA8gHBgwIXgiA4GMgMGDAhe4MGDAhGDBgwIRgwYM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data:image/jpeg;base64,/9j/4AAQSkZJRgABAQAAAQABAAD/2wCEAAkGBhQREBUUEhQVFBUWGRoZGBUYGSAXHRgdIh8bIB4gGB0aHSYeHyEkHx8jHy8gJCcpLCwtHh4xNjAqNSYtLCkBCQoKDgwOGg8PGjEkHyQsKiwsKjQ2LCwuMCwsLSwsNCwtLCosLDQsMiwsLCwsLywsLSwqLCwsLCwsLCwsLCwsLP/AABEIAMgA/AMBIgACEQEDEQH/xAAcAAACAgMBAQAAAAAAAAAAAAAABQQGAgMHAQj/xAA9EAACAgAFAgUCBAQEBQQDAAABAgMRAAQSITEFQQYTIlFhMnEUI4GRB0JSoRWxwfEzctHh8CRDYoIWg5L/xAAaAQACAwEBAAAAAAAAAAAAAAAAAwECBAUG/8QAMREAAQQBAwIEBQMFAQEAAAAAAQACAxEhBBIxQVEFEyJhcYGhwfAykbEUI9Hh8UJS/9oADAMBAAIRAxEAPwDuODBgwIRgwYMCEYMGDAhGDHhOF467GXZAd1BN7BTXsbxBcByhMcGIkXUVOgG1Z+FPO3P++JeAEHhCMGDBiUIwY1zkhSQQCByRYH3AIv8AfHOuvdTHUII4/NMcmsVIuuOJlJ2bSTe60fVdb12OKueG8qjn7Vfc/wBYhgFzSxx3xrYLf2vEmKUMoZSCrAEEbgg8EY4h64plqGGSYSHzpswWl1KDuy62ogKCQVVmKkEDbHVcr1uGbLlYJVUhKUqhAXsCiEWVHxwMUbIHKjHlxNjhO5ASDRo9jzX6YRZ2aTLetm9DMNX83fhRQonjv/bFX6t1DMsyoc1GpgIk9OzS3VAbV9JI42s89tnWuvQvLBJONQ0NaKTzZpVvv2NfuAMQ518KnntPxVm6N4qTMMwrRpq7PFmgDYG52qud8N8zmljXU7BVFbn52H98cn6P1lZJZKHotvMjvStfyrq42/zBrFm8T+LssYjDMsw3TU0VN5Z3Knm+17A9+4wRvJ5UDUDYSrllc2kqhkYMp7jG7HOvAebnOsxsZE0q3lud7J434auSNuO+OijDQbV4JfNbuqkYMGDEp6MGDBgQjBgwYEIwYMGBCMGDBgQjBgwYEIwYMGBCMGDBgQsXjuudjf8AviHN0pNDBEQMQaJF74nYMQQDyhI+rZZY4A8ls6UNQ2JJP7AWcSemZ1FQISUYfysd99/23xOzUAdGU9xV8187+3OKp4gjXKZY+nWxX8ySiTyFXTvsSxGEuBYdwVTjKtf4ldOrUNIF3diuceZXNLIgdTYOKRL1sfh0jjVImm/9uQ73Qo8gUdjzhm/iHLdPhTW6s0httBDewLbkekcCtzsBviweSVRsrSaUXx9k808Y8lpGYzRrHHGdAA2LGY8kWCKGwBB3xzuDxBI2bWGKUztb+ZEkGpk00SsfqBO9pb0AQST790knVVLMQqgWSdgB83xiG+VW2aAQrLqp20AnfchtNGyDfPf5xZzGu/ULUlmbXDIJIcxD+JmmSKVpmiiicEMVU1dhiNX5gtaWqYcYvH8NfFc+YIy88DOunWk2wKIdWnXqIJvTpBQX7gDfHOvGXRx+NfRI0kiyuCKWgzu71DGLYnXqJe9gQKvDfp87zQrErhJgxLObUpFFENItRqAChthyTvd4rTW8LG6QMcCFt8a9agXMlIZvNjOnWCQzPZUsA+9ChR1ANsRuDjX4g69HNFHHl4pFXT6jI12177DbY7bc1xVWu8TF1WIjSsIXyPMWwJACSSw5shgSa33+Rjzwtno8gEmZkZ5m0IeREpBHm+rY6Tv3Ox23wbQQlYccDkphkZpYlgeatEgIidwAh0jT9gVFbn22usRuo9PMM0wknQkNpEjPp0ufUPN1CypF0Uu9jtdY2dQ8DdTSnaLzTZ/4bg0eWJU0NyLtRhRKZp5VllYyytV2ADtXpIIAJHsRW3cYnbt5SpI2xk7waK6f4R6c0sbzMEtgkReCQyllHpO2yqdO9i2o9iKx0UCh9sVzJN5USLDH5a6ASqqqEEjewuwP2xog61I0h9Zodq/zGGAL0Gn0TyywRxae5nrkMbqjOAWF3ewG9FjwLrb3xJyuaWRQyGweLFH9juMUmTpySZkNHMsRJBceXrBJPO50g79xV1ixeHOkTZcMkkyypqJT0aW3PLNfqJ77YUC/dThhUfG+M04J1gwYMNVEYMGDAhGDBgwIRgwYMCEYMGDAhGDBgwIRjGSQKCWIAHJOwH3x5LIFBJ4GKl1CGXMSxrLfkM42UWARvTV73Vn+1YVI/bgCyovNJvk/FUM6uYTrZb9J9JNd9/5fnDaKYMARwQCPtij57w7Icw8cS/hodDVKCTrFBjrNkgajQBrYHnGno3hyehIknrUGA2SAI7UjQKFDYWOdr5NYW2V90QoJpdBwt8QZuGKAvmN0BXYCyTewA+/6e+2EGZzcorKxMX0AqxTljzV/ygAhTuN9sIesIfxscGbLeVGrH0sbIKs1rffUAnG1EDnFnSdAEp0vYf4UTrnU2z+Yilgy+oxxsEian1WRZIBA2obX/blL1Pwcy65ZJ4onKJIQw/NhCEOoVTbWWH0rvWxq8XHwjlfxUc2YgYxzayFLqKXfUAKG1odDAWNrxQPGXUITmXjRTJokNylmsEGnCDVTD6l1Puf7mo3WCktADfMccnhb8tlc5Lmcplps20mVWIdQnmZ2RQGLH8xy1gKVAC7D6jiTH4vznTZ1SWWGSJB5kgjVkQuQxMccjH85m1Xd8iyQEINV8R9flz865fLA5bLuyQR5USHSSXpWlC7blgSNwKPNWZ8eY8uOPIm3ysTSAMRpHm3btS+rZia76aFbm9LjQspzpQBaYZjqU+ZaPNwNozLKQsOWQgeo6nDAWWY7ambawBscU8DNQxfidTwskphtVZWU6DZutNEEod7snbHX/wCHbMuRsRquuRmvjUNgp77D6fb0g98b/EEUOag8iaIkKxfc6dJo2V0nbYk38/OAenJWqHQGRoeTz9FyqNfMyZdEnk0EeZLpVokJH01vITvVihuMdg8K+G4Mtk0XV55IDa9qJqvy13oEbDvuffFe8J+Ch+FljjkkSCUaSruGYuDTGgNK3sbog0OBd2fwz5eWiISPRHGNCqTZ73t79sFg/pT9Po2sbubz9/8AalS+IWWwsUjsOCu9fcc/tv8AfHM8z0rzc3qWJgJG1vaMhU1ZKhqK2e553x0wZxGZpKKDTYc7UfntR98QWzzTFjG2qJKBcgesHbnYkDfj2xn1RO3a3lRroPN2sbjI+P8ApQuj+JCysSulEIALH1MTxsOCT2w3ykvJSiW3F8nsLrC/qZhEJVas7AjtQ2I7Ag7j5xJ6MgQKSxYxpqLVtV0FVRxx7nC4xqGPp5sLSGaiLL8tOPe1oOWC5pkJPa9qskWdN9rxa8n1lCtOQjDbTd/tio5mYOGmaQBlbaPja9tPv/vhNJnS0mqgL5rvvjftFcrqHRHUtAceBXzXWQce4r3hHPmRXBN6SNu4O/b22xYcVK89NEYnlh6IwYMGISkYMGDAhGDBgwIRgwYMCEYMGDAheMtijxjGKIKKAoYzwYELXmIA6MrcMCD+uMMplBGtD9Txfycb8Rsx1GOMOXcKIxqcnYKKuz+mINcopJowmTnkF6jL6wuwK7k0STuC3H/l1/MdTlzUMeYljWJkkYRaWsmwyncGxS2DdX7b7WDrf4YZjLySNbMQqKBqDi/STXABa743+2J3UuhJNoBVfLDMzpWz2CN653Nn33wja42LwkyR2wtC5nl8zMrmfKxuoNuqrZUsFCOavSxAALCr5ws6Xl8hJFMuaDCXeUTLdjvpIHydwAAdt7xcfHWVnyeXUZGIsuoaQgd5Ecn1aQpsqQN+a3xzzpuYkmDxoqRzOlGIgxvP6jYJkIBIqyvp1AHY6aBtdXpWFzHROHX+ElzHTpclLEXMbS+l4zG2rc0VB+kq24Ok1yMWTqHgzqbyomlHemlZxJQjs162IBs1tWr77Xj3+HkDTZ+wVQpqYrwQeK49zuD/AH7dB6x1OSHUrDeUfVzfI00P3/XfDNorc/ldPS6Ns43ONKl9G8WZjLpFDLlpBVR3QpdOx4O+3cfpfZZ1zrP/AK6Si6+fUWkXagjT9tRY/rt7YtEeUeZShAfSbIagHN8WDfYjftubB3V57wnCWWF5SpI3kJA9VjSdJ7FgwO/DHCJi97gT+lbNTDO4hsBJZXPCsidCny0chWb0qGZoSNNqAattzqqtxXGIXh5pMzq/DqV0jY3atudydgb5w66nA0MLg5pmpN/T6jQ371vR2PvhJ4d8epEoiUqumwV07/FVya7D2wku2O8tpIAUbHxva2N+Kuv+heGfMM/kyVEUDKAxA25uxe5Bqvc/rhgi+WvlgFtboSQeCxO22xAJwt6h4iMmp0jEisCS/q9NVtYB3v0gb74b5DPZUn0+YXTkngEcg1tYvc/GFwOaJjnJ69E3TOhjmd6iXFHibqkCKykjWSBWk2CKO9D298Y9E6ggy4KyKH1lVVqGok1VE3W/OGidJSZvMbSdV7gbkEVueb2/8vCTq3R4YSKkTUPpQjU3N8INVV3r/LGZvjUb5nRDNGr6JkmqljZsDQ4cpfnI9ARLGp2CKhPqv0mwDuQLG49x74ZZHpctbRMNN/UR+oHv9+DhD07OBp1ZowVjGpo3VlKM3p1mN11KAdhdAhdtwcXvJdehlYrHIGYAbUQT6dXHc1vQwvxLxPVQ06Fl9/8AirpvGZJS4PodgonhmCZcx5hQqj6gzHjnsfuMXRZQeCML8zEFjULWkfUPv/3xEiIO6kWoJv4G3/bCdX47LBO2PyrwCa+tfD7KJnf1J3nHRPQce4QZfMstsCTf8pOHkTWoPFi6x0PDPFWa8OoURyPiskkZYs8GDBjsJSMGDBgQjBgwYEIwYMGBCMGDBgQqx4h/iHlMmQrszMSB6FJVbYrbvsqgEN3v0NQJFYW9F6tls/lo/PlVMzKjROqsFZ+d9BvkEODXcYceIeonIxo0cCtDq/OYf+0pay2nlhux27172KT4j8Kz9TWfNqjxuulMvDshZFY2W1DkgkiiO25wtwvlZZJHtcNuT2+6Vh9ObEWsSLFHrGbCuFjgieiVFnWbUR0LthY+qxYfGf8AECal/wAMIfTReTTqUgqaABG473Y470QWninwYJujtl8vEqS6AUXuDrWRkDE7Ww4urr2w2iMSxeckOqQUjRKULaiy+l/Vo1KR/VQ3ANYjbt4TmXdnt8lz2F87nmfNRZtGkMUiRRK1PDHLIPqZQACqhSWFsCADuN6FnZdTus7yLOyqUknLvqFglfpLr6bYEWDRFWbNn8W5oZ2fy+nxaI444oiQhGlLoBv6QD6bP9HxiueKZJsw0LTKfWWjdlYMZZITpYmjpCgBdqAJ1MLJxDWnddofG136lh0zqIycwMonZxZUq4Tctq1EOp1KaA5Xgk2eHfVPFM8MSvJHIkrHzAz6jqU1TIf5/p5GkURtvZ5/+IZXj1HVpoBau9+B3I3sLfuMW6BGkzGSd43nJIUwPt9JMagA7KARengadx7ufGHbQ9ZXbjtjJwT91eslms4AZRlWUPRctopieWQI10T6iCARffnG7rPREGqYyLM+myjcKAea+38vyTiXP4uVswitWhCFP/MbFEX2Nj9MJ/EPWEjYzwGwrIohblmIfSVHJB08HYkc4xyta5pA+XsvQuLGQlsr9wA9j8r79Uk6p1J5JkV3BUbjvyQNN3Vivbv23xa+jeGoVgE0qF9wTRq/UGUnbjev1wtbwzJOJ5wrWgVYooyB5kmm5T6vpBJFVXB2Jxj/AInLlnZNbNHE/kC9kd1UaqUGjTEC9+bOM7YQwjflcGAbJQ7UCweqt3TJoVZ1IC+Y35a70RV+kf6H+140dSyn4crKqnQD6l5BFgkvxZIFAcD+xXdNlzUp/FugYepAK32A3ArgHb/64tnSM75qBzse4+dscbxLWOZKPL2+WOeLtdSZ8c9xsxxWPqFVM71Gf8MHRVy6ByKRiWYMdtOocc8HY8Chhx4fgijjBC27bsx3JPfc7nB406aZMvcSajG6OFHcDnSB8HthPkc0JFXy3PI+kXXP1dgObuuDidG5srDI0C7N0rxs2t22rznukQ5mIB14+lh6WU/BHAI2I4IsGxhflfD2WaINFGqE6ZFZebG6k83gHTVdH8xlpQWMqyG0atyFHpTSK3s4ieCs0REiqjFtAZhqFLftfO/H2PGOxJE2Xa149ln2tyVvfqvmQOYmBCmnoWTQsqoIIJOw+xPfHvh/MnzXV6eS210w/L1eoCjvpPwTueKG2gZApPKYgAhYFPa2vXYq6DWwA2tj7nGjJVmGeRVIY+hX3FKR6tPcNZB7XsPfHn9HqRpd0YILWYsmzfyvCXICXA9T06YT/KSwSSHSu6mwRsP0o/Ht7YcYrSqEJFkBSNI9vbDeHPeklgdu9Yd4V4vFveyRoacmwKBA7rTJGaBU7BjRHnFPx98b8enh1EU7d0TgR7LOQRyjBgwYeoRgwYMCEYMGDAhGKznPGXkyZmOSI6oQJFAP/Ei9Oph8qSduNvvjd1jxLEnnRsswVABJKimk1KTYPOwqyOLGKV1bMZ7NK8UaMYeFOkrMYtII1sd6kq/kgg+2KOPZY9RPtHp59s+y6Dn8nHnspoJPlTKptasrYbnfnjHuQ6pqlmjIULEUCkNuQRRsdiGBHO/+dA6mc7k4kh1COPMMFFsXEAZVTy7+oUbOoYqfUei5sZ0lJhLmJypAXUnmFQ16tYCkDygRq9L7e1Yi7KGz5/TkVa7PN4mhXMLADqYsVcqRURClh5lmwCARYB35rHMs5OsEuYzWTczJmmly6QAMCJR6y2/1sDZQLvR2vtbOm/w6VpPPzTea7sHZStAWjBlPv6mvj+Ue5xHGQkyXT6ij8psszxFtOsNGTYnqhqbcSEgbNrGIN1ZWmMuo7loyfiT/AA3yMrmMqFEhQHMDYSKdIDNqGsurH1huOQd6FD8PPFBnJ55qkMbzo0dgq6ndinckiyBf7Vs06vk8+2QRcwRmCCDerVJD6jIkjEoK1KdBBNV9qKjMeH8lMxlebyXZaYNFSs7cMoVtiDsxujfFm8FjqUiaQA7bpTfCfht81O+byrtlYuAI/qfayFJJ0i6H6HGeezuakDSuyxGISNd6XLsSGVSODSnbbn5ws6blczlIGMGY/IZqT1aC7qLbSouhd8ncc42nqwiMKyxSSs4RzoNa1bXqKnbjjtYJ3GCbNbVWdjXRN2Xd0T0/Oy29IyhZ4EWIIdKGib1HTbNueSCD7VQ2w3zmQWPMMWSMyKA8JsqXJDLpF8gE7biiBv6sQ8rAi+bJC7zFQWjIJ2Ur+WHPIYMCrLyFIOJHT+pSDNFJI3lmELxurUwW3Gjj6bAVj/SHvcjfNtDmk9UiOOPyiD+u8K69Az6rllYFh/VZB0dyL4774qGb6BJmeoFnaJFktgAdx9N7DYuR3vfTZOPOjIskUnlbCraOzqdPdTvqK8GqNVubrC3xNM8YjkLaQtMXJApyWIA96VFJ9rP9WKTufK3bHg19Vrl1LZGMBbxz8l0Ns9D02JVeRjf0AjlidgAgoAn/ADxWvDfjuQLI2YgfQW1h1ttOrfSSeaqtqrextiF4HyP+IGZ84PPBWlZwG0k8ad6U1/SP272R44em5IoCXLF2Go27E2dzya4v4x5J408G7TyAySEgntft/tagZJAHtO1oVgGaM0RMe1hgt++447fvipw+H2y35yt5crsIygAZXs2S4+BZWqPvzQZ9K6nO4H5RXZSRXBPJF7kXZ7YomYTNJntPnAsZkLab0htqtWFcN7nveJ8Khm85wDgBzXOOymWVjS1xB7dlZs9kc/KhjdgcuRZCIEZ/h9zY70KvvfGLJ4IgIRpm4ZVojuBdfvZOMcr4w8vbMRMp/qQa1/6jEwZ2TMDUgKwAWWrTqHsg5O3Lft7j1Jk2sL+SBdAJpvhYTzgQlteksCQ3O53xr6f1FfLAWKSNQDZkIGmiQdZJ1E7WWojfk405foaxtakkCiFPGw2vGPXY5SFYZgQaQQCQPzG3KrvsBY+5F48f4b/SSgwvyXG+yrOZG+sdE0TNsrKWETIdWrSbI/oIPFEc/JGGGa6hEoCO6oXGwJo/phL0WMmJB6SwADqNirV3B3G/HxWJDZadLYiL06lUuLYKR/Ky77nav88drRPnkkkhMe1lUDXT34ux7qpLQwOBsr2GbzF1KPSSQDzqAJAI+9X+uHGSe196wl6bmYl0rpdY4KVdSkAEgjU17+4+N7+LCBjVoPB/6TUGZj/SQRSjzt7aXuDBgx6BURgwYMCEYMGDAhIevTATwRsKSZiGeuSotVJ4o2djYIsYa5LJiIFVPp20r/SKAofG398ZS5a2DBiNq4B+3PB+fk43XiFQNpxJVU/iDCjJl/P/AOB5w8yrLG1YLoABJ39t/wBsZ9b8IiWOIrTzRtH+YwVHZFbVptFUKR22FfqcNfEfQxnMu0ROk2GR6vSw4Nf2PwThmBtiAMpZj3OcCMGlWfFPiZ4pY8tlvKM8v80jUsS7nUyj1GwGqq3HOKf0LxfnWZ4suPxKaxUrhmpWIBoEg6butRJ53rjo2Z6WjymTh/LMRPwdxfvVmv8AmOF/lJ0zpwBYVCiguRu2/AruSSB8nFSD1SpGSF17qH2XKsxnnzwWFo1ilJb17oB5RNK639Cm19ga4wvj6dLS5do2eZg5YL9KqCVBX4P1avkfbDDJdUyrvLbFI3d2CSsH0uw5LMR9SgggNyL35LOTqCN09hl5hIxuMFLbSDpbQpF3vQ+3thLxtwodpPLIc514u+cFUvM5OWBQ0cvmwhvNMYNgSD0i17g32v8ATD/wzmRmtDzJmfPRhCxWOw9jUoI2KsVvfYCt8LendJMDTIz7xPGzkNuzfyhWqu3uKIrffDnpeZzsTIkcdebKCsge0ayxOpydVUWvuP7Ye9oc3K7x8N3xt9YDeecWel9TVWmeXSSIa8g0ZQzFp5HYWmkBStCwSfcE8rXOoRem5mVM3+SrN+IRlaQepo5PLDD1nYesnUd+TvVDFk6Zk2giMGY8tRIXAKCk9W5WwAdVse24F2eyJl8srCsYV9Zy/wBW7MFifzfbU25OxpT98Z4JBloHXBXPY+KNrrbbgRR+f3WvKaYdRMfqNLGrPpY6LH5ZqkJB9NfJ3AJw0hyKZmNnieESxCmkdfxHlsbe41FKrMtHUbrbYacKuoSrHmT6JNMzHWm1gAqBIpa3AYWQvcrsRvh90VUjTzo11l1XXYRTujGmC8OCKPPOLS+lu4jJ6rbrIg+MTbMu69kr6VLLlsuxiYFz6nhKlXRqsaSx9VrvXejXfGOWz8hIjluUhFrQlkyMWvU7Ht3AHbsDvpz0xGYB3WST1RyFgVrSaDVsNO6DUdgTvvQkZfw05jVmzOghWOhTuEDCqcsDsAOQaPvsMYJdBBsdNQ3H55Vf6cRQ7992AAO3cqZkvEv4aJg6BWat3cszMdgxQ7qm1Czv2xF8MZN85m3kdg7KNTEgVqNgbdqUbfBxvk6Xl1GmOFpnWRWcymzdE2GrUex39Ox3GJHgPORQ5uZTJ/xgHjJoatyGFAkA3RC81WF6TTxx+toouGfzosUkby5rncdFYcz0sq+twum9747Vh03U19KVZahXAH3B3xMaMMpBFgjcHFXmBgmKR0zn6drq+7fYGgO/PAx0WsMeRwU0ndylnUfEDRZnMIoEqoVpR6Suy3vR2BP6b4l9K6imdiLNHceoEB1sWPuP/LOKj12dYOpTRSRkrp1B9X1FvLYqQBuL7bH+2JmUyrLZi1+QvKg96F2AeRjzes8LbmSH0Pu7HZZ49S4EtfkZVj6xk5pyDEkWgDcsACDub9Q/bizyRzjR0GJ2zE8b5p3KlSisCFD2zHTZYgHsvIAPsK3dAKIPMYEhgASWJPpJ7X9IsUP+tYe5LIQmSRwtNIVY2e68FfbHS0mojaGRPkt578lQWGQ72DF5TDJwaU+kKTZIu9ySTv33N434MGO6mowYMGBCMGDBgQjEXM9QVBZ41AHtVmgftffCTrWezXn6MuQAihj6dQa96awANhtTdz+mzrEgeEq5JdQPXCNVNsaZfVSk+4I+QRirzQTnRbWhxPP7/NWDCVurB5G8s7KQhY1pLcjg/Sd1s96xoymfiYSCTMszxAu4bSPLDCwRpUBgAavffbnC6LqOWycCCNpJVrSxKGiB3NKKIuhpB5F7bgItquyDc04N4rH50Vly2cG+vZzuU50+w4/8OEGT627SzRs+ponDRgjSxJ12h3phQIB2qxzzjd0vq5KM4qUSa3V0IFqrVZHJrja+BV3iudd8NyZqczIY4yyKwd3po2BYalC2BZC1wed7FCNwrKfBFG7c2U1Y59x7K3JnqlPmbC9SAHVqsBb22oV37k+1mm+PfF4zETQQFSivEJZAQy+onSBRsgEWxHtWIK/xIOWlEMYWRAdEssrlfXqC6vVYQD1WANO4NgA4UdV6Q2UkXzNMu5orHr2VjsQAOUZWYVV32GFtduHxTNP4dG4lmoNbv09LF5+n8pX0TIaoowTEZZWAZWGt0TcEqFGykj/48NZ7BpN0h8jXmzwDUpEdB7IJCEkhdI9O+okUV71tA6b1sfmKmlRKxJYbNF6a4Hc7DVxZPBxJl61BNoM5YldSeiwAhZCGqzZ+om+6kUTizrJOMLRL4Y5km5o9BAaQ2r+Nfzm1ifEaQ6oYIE8l0Nje5TsPS62dQO47erDjrOQRly+XhLSQpSs1brIaqyQDX1b8aqG3GPM70BJlifLSlWKIiBo930WvmWK9VAbkAemvYhjMiZcMGREY+pxf83uw/pJHIJo0ducKklDQKyVkfq4NLGxrMubdiqF8Z9x7Jt0uQ5ZND6mHOnX5moCrKhwCNz9I4occYpvWYs1l3M8ZVkjdmjkc6mF8oVY1q0ll9O5AFV2lTZ6fMCkGxBbUCCaYBiaJ1BrAVSLHqNHgGb011zEZjIjbUbVnNGzqU0RRFL+XyTfbm87Q6H+5usFZ4d2njEzKLTQN+5/0kh6s86q3pkLgs7lCG0ln00OTGlm99iFPc3IEcgiWPbywdQRdSnh21MwILk2KArdqrbeR/wDjaQSSFmJWFURY9RXU7bEKXHBQKQV2JLLtviLlOpiNgJ5QrjVauwMdAWvJZuBegGzQPNX1GuDhYH7r0DZw6PcwYGc9yD/C1S9SqJoZvMBQkNpGtg4VaBA2rWSAQbvequm+V608jBAg1yeWwXVQG1EBq3WwGB33b5GE+YKa2mDsEe2VSFCuunZgaJ7kBxqW/wBcaOmeKcu0wJe1osreZJSaUIVKAPOo7AA9h7hFBzDR+PxXPMrJ4XOsAgmxgZ9vZO+r5cSs8sko0lT/AOndNDNY/l3JKLxvsSNud4pjAghaMepNLqfkVYHwRt+uM+odXYxKpiWNCWKjzNtAJUAOosPbAgaSFBIrcYjKI2QlNSxh9KqGuhVtpsbKGJHPYYyyRYDr4WZwc4B//kih8l1vw/1YZiBXHNUR7EYqydZMXVsySLX0qQCLHoWjvt/vjLwVOXjqEqrIWjfUN9QY9gd7vV+uK34l6JI0PUWimUlGdpCR6wuzMRXZQe29KO+HNNiuyxn02ovinrS53Pk5Zx9KJQr6lLeqz2tiNW3080cZ5/OvHG6kaXdlOpXsAG2UiqBJG3t/pX+h5aDLK0h1g6GAburKEPpA72a+23zjXB4pRix30keVGxGoqFUgM18EL333xjkDnOJaLC5xY553AHJV16D1nKIsksmZHk+gBDZ0s3FDkfK1tycXXoPVocxTxTIw4ABo2QaBBojbeiMcSfpyQwecC7xuYyrEBV09i4HqBBNEiruvTvhh4Q6PHOFCTBXUsFbQxoKCR6r037DcVXtWMbNBpHvEzuWnnjjv8F6SDTQeQXbyG3zz26cjK77gxz3qXi2QZcmAupiOpWk2LoNq0H1FQtklq3AosTi1+FervmspFNIulmG/sSNrX4PI++O8x7Xi2rneSTD5wPpuvmm+DBgxdJRgwYMCFUOh57M6szrYKEe3Mq7KeKXSQK0gNXyN97xLeDU6oa3Nh/oKL/TX1WTdX2v2IMzPepyFV31UjWDpSrthY2NE/B2xVM7l0TMieKXSiTCPTVrS7vRsUNyoG4u8LeAeV0A0Tv8A/k1gAfRLWEk0zmrEdsLXR6BsSupvYbAi+MOx1KGWCJGWoxMtsjggEbkPvZUg0fcEggd5XUc5qEaws2mRvpdTWnklSeF+DscJPEfhPMNKWUIwI3CaUNnahqI1BdzRIG5PIGKCUHA6flLX58epqNx2VVLVmeoas5KizKqlx5DjU4RtIpNCihupYjblRsTutzkBgilSYqq5mIICFMuho9RPoC7E6yf8tzjyPpcuTzEMrMxkU6pIm2VQbFggnUwXc2SL2BoYsHifLwSlDNLIGsrHVFS31AkkELQBN7cDkgDCZHuDg0nFfx+dkSPbE9jCbaR05sflqo9F8PrBGZJ4vMmEgKJpJWEIzLqbiwxBI1bVpY8Xh7mM7MFv1Bt/ziWq1Y0xLQ0VddtWkrfH8pMfJyn8WFDNoGnyySXTSECgkmyxNGiTX1He6xMzHSFi1O7yMNVKgBIcV9OhrBHsf2+EP1ojFFtrlP8AEXSSF0jd2f2HwWWTjXyGTyQ3mkq7TBVV1G42YAnYjbSN77b4Rdby3nzRtMsB5DlARpAB9P8AMT8H78YaNAV9Ol11EzD+Q9gfSQwWhVnb6ia5OIQ6nLAqqhahS6VOtWYg2QCBai6Nj+5xXc6g/vwFim82ICVpoHijwo/V/EbiInLUhGiJdUgekAJ9WsEnckbfF1hZ07rUpljTNFmU2SirpKPQNoCAwANkkEjYWMTOldB/GN5Tkxv+aQBp0ekkAFSpBA1WFrb3FbquhZRUtcwigR+ktovTIAwNBe+xG/zvzhvpEZsZUxP03k/3Wkvs9a+CsWbzvmSF8qZBHoRnlY6Y/TXb0hnOxG9DbY4h5cOkOtJzr9K6nvSA16WO2n4LGgSR7g41S5JmSOMFQDq0hhQIJF7Ek0Byao/tS+bMSahGPLJdGhaOInSdyPUpACsQQwCk9uOygTJTd3HRZnTvewMJwOi3ZbKTM0omt3OoNGQZDr1HU4JP5ZNk+gVRWjvjb1TKxkxpCALXXQXVsAKLE/Gna7JJ98eZDLTxlCFcagKJB9eilZFH1bBaruBzWNuW6WjO0xRwytRLB7RiFAAXgdgARVUN8WMh3W44+6tJqXTWJHEA9BxfQ0ves9T0QfgqVyCrqQ1/h2bdk499x8MQcLOkZCGRtUpRJGLsXJIQDVsKAokfA9zfFYjpxhikTWdbybGlIFHZgCLDnbV73VbDGuTqwCeS6qQq0rGwwPeiL23+nD2nBDDaoHhltjdY4W9PKgBjhzkbsGaRWUWGv6ka99+e434rbE7o/UYpELIg9DEGPelJO59IrTxVVQ22xSfEMOlfVeo16WG6rudSgbEGq1ffvi8fw+6ocpEkDxgMXt9VcM3f7CuOCKxokjBZfJW3SvcOuFZvA+YEWcKhvRKmrfa2U0ed7oknjYfGz7oPhVZQ5mLa1kcMVYgOC2ohvdWvj22xGz8sM0BzBXQVZhV1wTVAb2ecWPwhlkXKoyBh5nrIY6iPiz7DCoyXO44Wl/FrnvjrwwmRzKZiNbiYn8pRW5IGm+FU2N6O1+wwml8Mebl1KrHly7F00MFQmyCFU2fpPPuvaxV+/id4e/xHJlEJBikU6hv3AYDsdj+4Htjm+W6a+XSRGDK0YUeWYfLUH3BF3fGruT23xm1LHA2w5+35azb3xO3MwVv65CsWUjjhBLj62b1ENdihY0Ua3o/XxhV4bBAchhGyD1FfVZO1oxahZB2ojnbDzJwfisy0ZCO8r08dWIvTYd2O5BpgADvYrvXuWyKCRkRfO8vWGjipNQTh7u9ydhvdMd6vGXdTCyuc3+fnVS7Ul0TmuGSbtLfEPUZJJwhWMaCKaIEhmNLbk7E+m9NbAnc846bk+tsGEsLRyQlSo8tHcltQEjJGgMnNWtFeG1izdNzvQxmEjUQujtqYJFS0tCvUf5VUVzweLxMyXgsJMjr5yojKAjfUtWaVxZaMNRr6tjzez4dQ0MDTgjhbhqoptM2J52ll1QNH/qsfS+vTxZ+SOQTfhiGfXMu4IANgg0qkg+igQSNhi7o4IBG4IsHnFJzSmDKO7vQCMutB50XFamQHUGNXYNfrhx4G6a8GRiSRgxrUKvYN6gN64uuBjpRu3DKJNssQlqiKbXfGT/F/FWDBgwYYsarfV89Mkro0bvC+kAr80D6l3Hfn9xeK/JGBI+WaFcw96x5Z8rS/ACVuFCgKWsccWd+iYqPiPM/gIqy4BnmPqkI32rU7fuABxZG3bGeYUQ6+ETSkBrmekt6j85SHqiTIojZxqcosenby1sjTf1HT3s9heEPVvEs0XmQvKWMfpEoFk1fJNgkqL7kd8buuRy5YRypqeVm1Mzt7qfc2dRDHTxQHvRlZDr3n6hmBEqEAyPo1aq3JosKIG+1nk1tjCymOJ+ix6eVjZg6Qbh2PX4qZ0OdzGfOhDS+XcaTEeYUN+pV3Bo8KaO54749FdXjEXp9YYq5INEUQK5UCqrith2xB8QdaR3cgqWZn0ODejgK229aSKHesK851gmRWVY/Ssbeaq0SFXh6NGmrnivnFbe87uFWbU3L5jfTRxSZQhYVUxKfJAAALFmcQvuADuLN1WxBPGCPrgKow3K6tAYWykk7lifSKX22vFXh6/M8kYW7VWVVra2stydqv9AuPekzHTIZLSOT0j5Fn0p83Q+BfuMLk0ziCXJbpHOJNqxZh5yPMEjKxXUxW73+kGzRABuq/mG/GF8RjhKLr1SIQ0jCze+o1vvXsP9cLureJJJUMaR6QKJ5JGgUbrgWLI7UcZJn0L1DGFQRmEMbLSMap5DyCW/QD+zmwvazPTgKHyOc0NJwOE8yWecSLNEgLIPMNkgpRIIZVB+tTyfc99sIY+uGV5ZSCplkeTy2/lW7F/bb4snGHXs68GiKGRpFBpiNlZ/5qC/VttZvvXGGnX+ifhYI2mdQ01hlFBgtAmj9RIbmj3A97aGW1Lc7FUozdQULroygEBSFI2oEg1uAuxI7k8jEfNZ9PLBSP/iUZJQ5LFt+NV6KJsE2TQvGHXlXKzRRwzME8hJTZumayxN7ENz+mPOv5wfkBwa06hGqhRq7atHJtf5uKxVsAse6q4kYTgdemjaSJLeQoC0jmvLUABwg7nYb7bk7HnCrO9R0Zcr5hYq5tdVqHIta/qb5PH98L8znZBl2zIbTJ5nBWtizBfLZj6h2JAsFMKunSCaMar2ZmkY72d9+fah+hw5unrJUNjLskqyFndcuYUDrbayfVZ02Sb2B7bUPjEPqeVklhdonFhSXbvp3qyefa/wDTHvSM4yJIwJJYroCmgTamvmwDt3wyLrNFKiqdbelVG22zo3tRUkb8HbCvUx1jgFTW11BKfDOSlmOVad4nWFHESutghW2WVuPcr7UMXHJ9CkY62jFarVgBJp35V19Yr204pngaaX8SYFJACu2lxqAqhekjbn4x0PL5aSKQMEWhvcTGIk/C7rh2oNPoleggHptq3ZXphXUmqw+7BoXN38+WTZ+cWrLsghSO8xpQBfLUFL7AAlUY/phNkevylgrHMEsaUGNLPetakjjveLBl+myOCWPlg8hN3b/mdt/2r74owgZCH31UfN9QICqQIEFEQqPMlejt6UsKLo9/muMc0k8b/wCI5k/ktHFHSjU2oyHV/P2GkjgHgn7Y69B0hIh6EAvk8sT8sefucfOnhnqDROYZVfSdYJXZrLFgwJ2sc+xGLuY6VjgRlZpcDCtcPVZTP5jtIkUhq0WtmAW+DdXs33rvfmVzohkEiqdKenY0RsONjzYPB2NccrshnEklZ5kYRAaUQWFB00uo/wDyYD7k4zTq0ZrVtShGYetiwP1aRyK2/fGJ8Tmmg21jeDYpXTpR1pJq87QVdI1JG7Gh/L3B9N0Nh23GHOW6PJnJJHaUhVIWMhtSFR9SldRBNiyzg8jb2pWTzwSJDHuzByzKTqRTd6gT9SUTZ2A45x0TwNJriZwwKtR091bfXYAArVwR2+2CGPfJtcMJjDZ2lTvDvSBCl+pSwpkNBQRtYUAAcftWHCqAAAKA2AHbHuDHWY0MaGhaQKFBGMJJQtX32Hz3/wAhhR4ozuYgjWXLgPoP5kZ/mXvRG4IxQ8//ABMdsyNCMIjptGq9dVsRfp3HH3Hy1jHSEhnQWqSSNj/Uukf4zD5/kGRRKV1BL3I+P+mFfXOmJnBGyMDobdtVBRyTQ+o2o5452IvHMPE04815pCROxGvywSuwr8tgSbK1fvdDETK9ZmXLxrl50X1awGNJpq1VyPc3YIr7Yl8IkiDmZOLB54ux7BJEpLqeKaf/AF0+furD4wWKKTyEcv6Vcm+SSfba6FDvv3xVF6mI5JkQDS9C+RQG437G+exrHnUs1+LndxqXbVai9IsC9uwsn3q6usKRGACR61+mwapiL4O+3PFGsXi8Ma/Ju9oJHYnOPf2XNcTZeBi8JlnpQ5jCgCU0GdSD5qAenUBw42HyD3raN0zqnksG+ldV7b6jQsc77H6fb74jSsQEIJU83VaQP8yef1xknTG8rQvoUgNTCySAfWt9jxXsR+mYwMLtsVkJ/luEYe/AKcR+Lo3nDhSWC9uTtuKP9JY79x7Y1ZaJl0EjaDSyA0QwLWDa7Gzuf+2EOZ6MbVgTsT61HqFAX+nP+2GfR5CimF1LaXPLhW3BtQdLAAfVxWHRxQxP/u3QwR1TBpnyj+3zytuWj0LIwoWpst9O54NdvjvtjOLqkbBUESoo5dOWAG+3ctyL2sDC5s2zeaQCI1YI0ZN83sCR2I59yMahLrRUjRw6nUC4AABO2k8frxtjZNpoWuIq9xxWar58pEcEhycVzeOUzyXX4RmQzDQgYO0dbADgA/PBusL+qeKJOodQ8ySxGBpVB/Kg9vkk2f8AtiRmI1DMpIcMoRCvZTzqJG9c/fjjC7K9LG8qvqRiAwAK6Qr7gk8Hb9f1xhkhbCTYINcHpa2xae230PXovc87SnzGbVHo8oMOyooArvwAfu198b8/LI8mttipXdvTTVqI0miNzzxeNuVyiRq3mfRqcqLPqrlTVbi7v+nT7YlZ+AgRmQnXoiZSaLEhFUGtwd0vfuMGnhM79rOQD+fFZJaYSHFIpYDIBEh8yjUe+o7ksVHxqJbbknGMjplmZFtn00dNMtEEG97vcEfriZnOqnWsh0+bvbgAOjKxJYaaAJAUhq31HviOcmtbIA4bkDck39XvwT/0xqj0j5I9xIHII4yrOPl0HZvKxysqokRAcknSimtyCBx7DViXls1INOgkaFom621ULvnkfsTiBmMjI7KV2WOzqugvf72W7/bDjK9PJl0ayFmWixugVOq22LEWK/XGchjSQ/n90bAaN91v8NZpoc9+IIouxjbb6lamsD7AVXcjHTcj1aNn3ojgfy1vW/f/AHxyKKJvxHlrTFDs92LHq429v9sXHozaUCyq5Z2LM2z0h2B0DUFbv871jDrIhhwK6Wief0uCv3S5lOZgCjYlzv8A8j1/58Ytk+aVOf2H+vt9zQxzaGYpUqS0sbJuSVAVvQaGpvftXwQcT8x4zgicgMc24oKq0EDXW5+gb9yWYYrA7awALTI23YVofNyzEiMaF/rPH71v/wDX9xjhni/oax50rlpRMo3crbaGv6WIv42vYYuniCbPZwqszCGJiKiRiqkc08nc7cGgb4wrhWNbiiR45X9BLSI0IHsGF8g0Bt9saGu2ncMlR5YIylfh/wAMS5lz5ijQRsSdK2Ko7nt/0rFgyPhlYi6yMAdhq0AAn5O97e3vh30XJPl0VZ4o4+wdoVdW/wD2Kb//AKA/XDHNZAGYJEoMu2pkUBQm5/f/AK4pI8uwpoBaPDPS4orpDPqUrehlIVq1KCwph33IPbFt6b02KJVES6Aq6QBtt83v2xDhy7otW5r4JP8AlhjkI6Qfcnm735PzgjZXISSBdqTgwYMaFCQ+IWzjMseU0ICLaVxYHwB/2xzHxL0RstME84PKdJjTLxFTqFj11dbE76jxjtmKl436LPmI/JyoWPzLaWSq1Dir23Nn78bb4RJub6mnKsdrgAQFyr/DJNQFFdCClarsAEmrIYgbD9L+MTmSSzgICpIYBdqO3fb3Gx9vfDYeG3hzXk5eeQmGhWlVRjsWB3GoA9jX98e53ommVLXyllsCMHVr23ZGHCm9rAPx720UrYXF8jsD6+3+FinZvHkxtFHrkUe/b2SNMkCussyAbMBuZDyFIA4HO9GrrEeDIr5Y9DO2lm9BClTdDUTu1b7Afa8WPN9EETLJEzsGBdYlUk2tgksNiL/U74SEKkJdR5ut/r3XSLXbTyLN/B5w6TVhoJhcTZBz0OcJzIr2tkbwKx27qNLIC4ZzoZSqqtEqFBoMT/mx/wBMSJs6rudDB2XWQbHqVT6XYb3djccn2xNzPTNeWbMxLK0gKBZSK06djemweAvxuTxjb0vwR+LLtl21NGBrBoU9b6PtxR+aOFxyxFpcHEOo479f291cua97WltssDtSTZXLMqsTasPUQAaIPtZ01Vnb2PN435fJB1JZKZh3Pq2NbexvbjF36J4UlXNRLocKYg0uoHQu7KQCdrIA9Pye2DMdFaOeVY9RQuRrqthQb76fVv7jtvhbdfM1lOaHD3HH3TtQxnmB0dj4e3/FUcz4fjiELxhhtqcCyKIG1Hk7V9t8K805nLFC2ogEIq/VuSVWtzXP74t00LLHGYdUhYaRVFY1oghmbYEDtxj3o3haaT1LGhmdlcTAj8sbEq6pSqTV2KPPN416WWKGF0rJLeQABgG7zg9Pf2XLlfMZAJGn8+6p+YeNWUPr0lN0T6gwNUxNCjV+m/btiauUDqI1RUy1ksRu+r0j82+BwAL798PPEXSdM3lFyWjYsXjUvoJFqgJb0+rsTXB5wrggkGYkDxzETmgSPqewVElg/wA3bnir5I/Ux6mAEuO8C6+B4/bI6pzS9j7a2mbqrn5qB1OaGSFYymqYNRkEgrndPLUb2tLq5ojjjGw5qRhK0mVMkpLRxyNrYIq+hVQLXuQpvcizZxYYXXLzPHIjLKgBjXTpINKbYiwSbB22+29z4/DMqyIqzMglMYRwyyKAdV6DY0uNJ3U9/m8Z4ZCyjS06mJz2nYMWc91z7K5Z5FaSRfSvpfYAggekVXN7XxyDuDjDMyEUDGYwq2O90QAuqhvvZ3vjbF16h4ClyaeollZ9AJba2+kEWDuTyeNvnFizH8Om8rU9M5G8KClYjgMd9V0PUdO1XhztS50u6sD5fP3WEad52+/foucy5UnLotaGDAiVha0SeK7jY74sXQOjFX9amQTr+UnGhLIJLbVfsBuKs4t3TPBkrxjzNC+yFbC963G9Gv3asPI/DO6iUmRFFBFAVb9zvYHbSNqwhznvFOHf6pzINjh7LmuW8AzwSl4FWdWLAr9I4bk9jwaAoHE2Dobxj86TWSQCSrJvW+uzpWj8nasdGnErSrGFMcdHURv9gtChiZmD5cVRx6zsAlVztZvsOScIAe69y2ghpsLn+Z/h5lpltswCxXf6dv8Alvf35vEzw90OBYajlWOO9IUorWK5e/8AXb98WlOj5aMF5FjZvqZyoJ29h2A9hjXkOlQOWcxrpLHQCunahexrk3+mLBhqrU+YknSulQGN0keU+orSsxQ1sGXRtx/e8Z5DpskcXlExSQnbRKKCi6HA77VYGLH0/KgIymwoZgFBIAHxWM0ICmNgWUAAEgnUD2PucX24Ubyq1lugPDcavJDG1ii1oL7JsSK+64c5bKmEU6hxsPMHJ9rs4nwZd1TSp4+nV6iB7Hff98H+Fpp0m2F3RY88+/HxiQxQXWvDlw3/AA2Zfcgnb4pr3xLij0gAdv8AzfGWDDQKVEYMGDEoRgwYMCFDzHS0eaOVh64tWn/7CjeI2c8ORS5qLMteuIEKAdjfF/bevvgwYggIslYdb8PLmFNMUem0kbbkVZ2v24rFcm/hkFysUUclujam1D0yGgPUu/AFC77+94MGKGNvblFp7lvC0RyjwmMRebHpkCUKJWvTVgEdqxK8P+HYslGyRWdTs7M1FmY8kkAfbHmDEtY1vAQMCk1wn6p4djnWQTa3VxRQMUsCjptSDVji+59zgwYlwBFFWa4tNhJG8MSPkpAEETndIVIUCuAa2B+bviz7Wjp3T1iQUiq1DUVAFmh7YMGFsgYw2BlVs9SlfX/CSZoqdTJoD0qnSrM1ep6F2Pcb7nEnNeGo5ECsWFad1NbLVdtuORv84MGLeW27pTZWiXwhC+akzEo8wuAAjcLQAsd7rv2s4Y5TpUUQARAApYryaLc1fvgwYYpL3EUThSnjBFEAj2O+MsGDAqowYMGBCMGDBgQvKx4yA8gHBgwIXgiA4GMgMGDAhe4MGDAhGDBgwIRgwYM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data:image/jpeg;base64,/9j/4AAQSkZJRgABAQAAAQABAAD/2wCEAAkGBhQREBUUEhQVFBUWGRoZGBUYGSAXHRgdIh8bIB4gGB0aHSYeHyEkHx8jHy8gJCcpLCwtHh4xNjAqNSYtLCkBCQoKDgwOGg8PGjEkHyQsKiwsKjQ2LCwuMCwsLSwsNCwtLCosLDQsMiwsLCwsLywsLSwqLCwsLCwsLCwsLCwsLP/AABEIAMgA/AMBIgACEQEDEQH/xAAcAAACAgMBAQAAAAAAAAAAAAAABQQGAgMHAQj/xAA9EAACAgAFAgUCBAQEBQQDAAABAgMRAAQSITEFQQYTIlFhMnEUI4GRB0JSoRWxwfEzctHh8CRDYoIWg5L/xAAaAQACAwEBAAAAAAAAAAAAAAAAAwECBAUG/8QAMREAAQQBAwIEBQMFAQEAAAAAAQACAxEhBBIxQVEFEyJhcYGhwfAykbEUI9Hh8UJS/9oADAMBAAIRAxEAPwDuODBgwIRgwYMCEYMGDAhGDHhOF467GXZAd1BN7BTXsbxBcByhMcGIkXUVOgG1Z+FPO3P++JeAEHhCMGDBiUIwY1zkhSQQCByRYH3AIv8AfHOuvdTHUII4/NMcmsVIuuOJlJ2bSTe60fVdb12OKueG8qjn7Vfc/wBYhgFzSxx3xrYLf2vEmKUMoZSCrAEEbgg8EY4h64plqGGSYSHzpswWl1KDuy62ogKCQVVmKkEDbHVcr1uGbLlYJVUhKUqhAXsCiEWVHxwMUbIHKjHlxNjhO5ASDRo9jzX6YRZ2aTLetm9DMNX83fhRQonjv/bFX6t1DMsyoc1GpgIk9OzS3VAbV9JI42s89tnWuvQvLBJONQ0NaKTzZpVvv2NfuAMQ518KnntPxVm6N4qTMMwrRpq7PFmgDYG52qud8N8zmljXU7BVFbn52H98cn6P1lZJZKHotvMjvStfyrq42/zBrFm8T+LssYjDMsw3TU0VN5Z3Knm+17A9+4wRvJ5UDUDYSrllc2kqhkYMp7jG7HOvAebnOsxsZE0q3lud7J434auSNuO+OijDQbV4JfNbuqkYMGDEp6MGDBgQjBgwYEIwYMGBCMGDBgQjBgwYEIwYMGBCMGDBgQsXjuudjf8AviHN0pNDBEQMQaJF74nYMQQDyhI+rZZY4A8ls6UNQ2JJP7AWcSemZ1FQISUYfysd99/23xOzUAdGU9xV8187+3OKp4gjXKZY+nWxX8ySiTyFXTvsSxGEuBYdwVTjKtf4ldOrUNIF3diuceZXNLIgdTYOKRL1sfh0jjVImm/9uQ73Qo8gUdjzhm/iHLdPhTW6s0httBDewLbkekcCtzsBviweSVRsrSaUXx9k808Y8lpGYzRrHHGdAA2LGY8kWCKGwBB3xzuDxBI2bWGKUztb+ZEkGpk00SsfqBO9pb0AQST790knVVLMQqgWSdgB83xiG+VW2aAQrLqp20AnfchtNGyDfPf5xZzGu/ULUlmbXDIJIcxD+JmmSKVpmiiicEMVU1dhiNX5gtaWqYcYvH8NfFc+YIy88DOunWk2wKIdWnXqIJvTpBQX7gDfHOvGXRx+NfRI0kiyuCKWgzu71DGLYnXqJe9gQKvDfp87zQrErhJgxLObUpFFENItRqAChthyTvd4rTW8LG6QMcCFt8a9agXMlIZvNjOnWCQzPZUsA+9ChR1ANsRuDjX4g69HNFHHl4pFXT6jI12177DbY7bc1xVWu8TF1WIjSsIXyPMWwJACSSw5shgSa33+Rjzwtno8gEmZkZ5m0IeREpBHm+rY6Tv3Ox23wbQQlYccDkphkZpYlgeatEgIidwAh0jT9gVFbn22usRuo9PMM0wknQkNpEjPp0ufUPN1CypF0Uu9jtdY2dQ8DdTSnaLzTZ/4bg0eWJU0NyLtRhRKZp5VllYyytV2ADtXpIIAJHsRW3cYnbt5SpI2xk7waK6f4R6c0sbzMEtgkReCQyllHpO2yqdO9i2o9iKx0UCh9sVzJN5USLDH5a6ASqqqEEjewuwP2xog61I0h9Zodq/zGGAL0Gn0TyywRxae5nrkMbqjOAWF3ewG9FjwLrb3xJyuaWRQyGweLFH9juMUmTpySZkNHMsRJBceXrBJPO50g79xV1ixeHOkTZcMkkyypqJT0aW3PLNfqJ77YUC/dThhUfG+M04J1gwYMNVEYMGDAhGDBgwIRgwYMCEYMGDAhGDBgwIRjGSQKCWIAHJOwH3x5LIFBJ4GKl1CGXMSxrLfkM42UWARvTV73Vn+1YVI/bgCyovNJvk/FUM6uYTrZb9J9JNd9/5fnDaKYMARwQCPtij57w7Icw8cS/hodDVKCTrFBjrNkgajQBrYHnGno3hyehIknrUGA2SAI7UjQKFDYWOdr5NYW2V90QoJpdBwt8QZuGKAvmN0BXYCyTewA+/6e+2EGZzcorKxMX0AqxTljzV/ygAhTuN9sIesIfxscGbLeVGrH0sbIKs1rffUAnG1EDnFnSdAEp0vYf4UTrnU2z+Yilgy+oxxsEian1WRZIBA2obX/blL1Pwcy65ZJ4onKJIQw/NhCEOoVTbWWH0rvWxq8XHwjlfxUc2YgYxzayFLqKXfUAKG1odDAWNrxQPGXUITmXjRTJokNylmsEGnCDVTD6l1Puf7mo3WCktADfMccnhb8tlc5Lmcplps20mVWIdQnmZ2RQGLH8xy1gKVAC7D6jiTH4vznTZ1SWWGSJB5kgjVkQuQxMccjH85m1Xd8iyQEINV8R9flz865fLA5bLuyQR5USHSSXpWlC7blgSNwKPNWZ8eY8uOPIm3ysTSAMRpHm3btS+rZia76aFbm9LjQspzpQBaYZjqU+ZaPNwNozLKQsOWQgeo6nDAWWY7ambawBscU8DNQxfidTwskphtVZWU6DZutNEEod7snbHX/wCHbMuRsRquuRmvjUNgp77D6fb0g98b/EEUOag8iaIkKxfc6dJo2V0nbYk38/OAenJWqHQGRoeTz9FyqNfMyZdEnk0EeZLpVokJH01vITvVihuMdg8K+G4Mtk0XV55IDa9qJqvy13oEbDvuffFe8J+Ch+FljjkkSCUaSruGYuDTGgNK3sbog0OBd2fwz5eWiISPRHGNCqTZ73t79sFg/pT9Po2sbubz9/8AalS+IWWwsUjsOCu9fcc/tv8AfHM8z0rzc3qWJgJG1vaMhU1ZKhqK2e553x0wZxGZpKKDTYc7UfntR98QWzzTFjG2qJKBcgesHbnYkDfj2xn1RO3a3lRroPN2sbjI+P8ApQuj+JCysSulEIALH1MTxsOCT2w3ykvJSiW3F8nsLrC/qZhEJVas7AjtQ2I7Ag7j5xJ6MgQKSxYxpqLVtV0FVRxx7nC4xqGPp5sLSGaiLL8tOPe1oOWC5pkJPa9qskWdN9rxa8n1lCtOQjDbTd/tio5mYOGmaQBlbaPja9tPv/vhNJnS0mqgL5rvvjftFcrqHRHUtAceBXzXWQce4r3hHPmRXBN6SNu4O/b22xYcVK89NEYnlh6IwYMGISkYMGDAhGDBgwIRgwYMCEYMGDAheMtijxjGKIKKAoYzwYELXmIA6MrcMCD+uMMplBGtD9Txfycb8Rsx1GOMOXcKIxqcnYKKuz+mINcopJowmTnkF6jL6wuwK7k0STuC3H/l1/MdTlzUMeYljWJkkYRaWsmwyncGxS2DdX7b7WDrf4YZjLySNbMQqKBqDi/STXABa743+2J3UuhJNoBVfLDMzpWz2CN653Nn33wja42LwkyR2wtC5nl8zMrmfKxuoNuqrZUsFCOavSxAALCr5ws6Xl8hJFMuaDCXeUTLdjvpIHydwAAdt7xcfHWVnyeXUZGIsuoaQgd5Ecn1aQpsqQN+a3xzzpuYkmDxoqRzOlGIgxvP6jYJkIBIqyvp1AHY6aBtdXpWFzHROHX+ElzHTpclLEXMbS+l4zG2rc0VB+kq24Ok1yMWTqHgzqbyomlHemlZxJQjs162IBs1tWr77Xj3+HkDTZ+wVQpqYrwQeK49zuD/AH7dB6x1OSHUrDeUfVzfI00P3/XfDNorc/ldPS6Ns43ONKl9G8WZjLpFDLlpBVR3QpdOx4O+3cfpfZZ1zrP/AK6Si6+fUWkXagjT9tRY/rt7YtEeUeZShAfSbIagHN8WDfYjftubB3V57wnCWWF5SpI3kJA9VjSdJ7FgwO/DHCJi97gT+lbNTDO4hsBJZXPCsidCny0chWb0qGZoSNNqAattzqqtxXGIXh5pMzq/DqV0jY3atudydgb5w66nA0MLg5pmpN/T6jQ371vR2PvhJ4d8epEoiUqumwV07/FVya7D2wku2O8tpIAUbHxva2N+Kuv+heGfMM/kyVEUDKAxA25uxe5Bqvc/rhgi+WvlgFtboSQeCxO22xAJwt6h4iMmp0jEisCS/q9NVtYB3v0gb74b5DPZUn0+YXTkngEcg1tYvc/GFwOaJjnJ69E3TOhjmd6iXFHibqkCKykjWSBWk2CKO9D298Y9E6ggy4KyKH1lVVqGok1VE3W/OGidJSZvMbSdV7gbkEVueb2/8vCTq3R4YSKkTUPpQjU3N8INVV3r/LGZvjUb5nRDNGr6JkmqljZsDQ4cpfnI9ARLGp2CKhPqv0mwDuQLG49x74ZZHpctbRMNN/UR+oHv9+DhD07OBp1ZowVjGpo3VlKM3p1mN11KAdhdAhdtwcXvJdehlYrHIGYAbUQT6dXHc1vQwvxLxPVQ06Fl9/8AirpvGZJS4PodgonhmCZcx5hQqj6gzHjnsfuMXRZQeCML8zEFjULWkfUPv/3xEiIO6kWoJv4G3/bCdX47LBO2PyrwCa+tfD7KJnf1J3nHRPQce4QZfMstsCTf8pOHkTWoPFi6x0PDPFWa8OoURyPiskkZYs8GDBjsJSMGDBgQjBgwYEIwYMGBCMGDBgQqx4h/iHlMmQrszMSB6FJVbYrbvsqgEN3v0NQJFYW9F6tls/lo/PlVMzKjROqsFZ+d9BvkEODXcYceIeonIxo0cCtDq/OYf+0pay2nlhux27172KT4j8Kz9TWfNqjxuulMvDshZFY2W1DkgkiiO25wtwvlZZJHtcNuT2+6Vh9ObEWsSLFHrGbCuFjgieiVFnWbUR0LthY+qxYfGf8AECal/wAMIfTReTTqUgqaABG473Y470QWninwYJujtl8vEqS6AUXuDrWRkDE7Ww4urr2w2iMSxeckOqQUjRKULaiy+l/Vo1KR/VQ3ANYjbt4TmXdnt8lz2F87nmfNRZtGkMUiRRK1PDHLIPqZQACqhSWFsCADuN6FnZdTus7yLOyqUknLvqFglfpLr6bYEWDRFWbNn8W5oZ2fy+nxaI444oiQhGlLoBv6QD6bP9HxiueKZJsw0LTKfWWjdlYMZZITpYmjpCgBdqAJ1MLJxDWnddofG136lh0zqIycwMonZxZUq4Tctq1EOp1KaA5Xgk2eHfVPFM8MSvJHIkrHzAz6jqU1TIf5/p5GkURtvZ5/+IZXj1HVpoBau9+B3I3sLfuMW6BGkzGSd43nJIUwPt9JMagA7KARengadx7ufGHbQ9ZXbjtjJwT91eslms4AZRlWUPRctopieWQI10T6iCARffnG7rPREGqYyLM+myjcKAea+38vyTiXP4uVswitWhCFP/MbFEX2Nj9MJ/EPWEjYzwGwrIohblmIfSVHJB08HYkc4xyta5pA+XsvQuLGQlsr9wA9j8r79Uk6p1J5JkV3BUbjvyQNN3Vivbv23xa+jeGoVgE0qF9wTRq/UGUnbjev1wtbwzJOJ5wrWgVYooyB5kmm5T6vpBJFVXB2Jxj/AInLlnZNbNHE/kC9kd1UaqUGjTEC9+bOM7YQwjflcGAbJQ7UCweqt3TJoVZ1IC+Y35a70RV+kf6H+140dSyn4crKqnQD6l5BFgkvxZIFAcD+xXdNlzUp/FugYepAK32A3ArgHb/64tnSM75qBzse4+dscbxLWOZKPL2+WOeLtdSZ8c9xsxxWPqFVM71Gf8MHRVy6ByKRiWYMdtOocc8HY8Chhx4fgijjBC27bsx3JPfc7nB406aZMvcSajG6OFHcDnSB8HthPkc0JFXy3PI+kXXP1dgObuuDidG5srDI0C7N0rxs2t22rznukQ5mIB14+lh6WU/BHAI2I4IsGxhflfD2WaINFGqE6ZFZebG6k83gHTVdH8xlpQWMqyG0atyFHpTSK3s4ieCs0REiqjFtAZhqFLftfO/H2PGOxJE2Xa149ln2tyVvfqvmQOYmBCmnoWTQsqoIIJOw+xPfHvh/MnzXV6eS210w/L1eoCjvpPwTueKG2gZApPKYgAhYFPa2vXYq6DWwA2tj7nGjJVmGeRVIY+hX3FKR6tPcNZB7XsPfHn9HqRpd0YILWYsmzfyvCXICXA9T06YT/KSwSSHSu6mwRsP0o/Ht7YcYrSqEJFkBSNI9vbDeHPeklgdu9Yd4V4vFveyRoacmwKBA7rTJGaBU7BjRHnFPx98b8enh1EU7d0TgR7LOQRyjBgwYeoRgwYMCEYMGDAhGKznPGXkyZmOSI6oQJFAP/Ei9Oph8qSduNvvjd1jxLEnnRsswVABJKimk1KTYPOwqyOLGKV1bMZ7NK8UaMYeFOkrMYtII1sd6kq/kgg+2KOPZY9RPtHp59s+y6Dn8nHnspoJPlTKptasrYbnfnjHuQ6pqlmjIULEUCkNuQRRsdiGBHO/+dA6mc7k4kh1COPMMFFsXEAZVTy7+oUbOoYqfUei5sZ0lJhLmJypAXUnmFQ16tYCkDygRq9L7e1Yi7KGz5/TkVa7PN4mhXMLADqYsVcqRURClh5lmwCARYB35rHMs5OsEuYzWTczJmmly6QAMCJR6y2/1sDZQLvR2vtbOm/w6VpPPzTea7sHZStAWjBlPv6mvj+Ue5xHGQkyXT6ij8psszxFtOsNGTYnqhqbcSEgbNrGIN1ZWmMuo7loyfiT/AA3yMrmMqFEhQHMDYSKdIDNqGsurH1huOQd6FD8PPFBnJ55qkMbzo0dgq6ndinckiyBf7Vs06vk8+2QRcwRmCCDerVJD6jIkjEoK1KdBBNV9qKjMeH8lMxlebyXZaYNFSs7cMoVtiDsxujfFm8FjqUiaQA7bpTfCfht81O+byrtlYuAI/qfayFJJ0i6H6HGeezuakDSuyxGISNd6XLsSGVSODSnbbn5ws6blczlIGMGY/IZqT1aC7qLbSouhd8ncc42nqwiMKyxSSs4RzoNa1bXqKnbjjtYJ3GCbNbVWdjXRN2Xd0T0/Oy29IyhZ4EWIIdKGib1HTbNueSCD7VQ2w3zmQWPMMWSMyKA8JsqXJDLpF8gE7biiBv6sQ8rAi+bJC7zFQWjIJ2Ur+WHPIYMCrLyFIOJHT+pSDNFJI3lmELxurUwW3Gjj6bAVj/SHvcjfNtDmk9UiOOPyiD+u8K69Az6rllYFh/VZB0dyL4774qGb6BJmeoFnaJFktgAdx9N7DYuR3vfTZOPOjIskUnlbCraOzqdPdTvqK8GqNVubrC3xNM8YjkLaQtMXJApyWIA96VFJ9rP9WKTufK3bHg19Vrl1LZGMBbxz8l0Ns9D02JVeRjf0AjlidgAgoAn/ADxWvDfjuQLI2YgfQW1h1ttOrfSSeaqtqrextiF4HyP+IGZ84PPBWlZwG0k8ad6U1/SP272R44em5IoCXLF2Go27E2dzya4v4x5J408G7TyAySEgntft/tagZJAHtO1oVgGaM0RMe1hgt++447fvipw+H2y35yt5crsIygAZXs2S4+BZWqPvzQZ9K6nO4H5RXZSRXBPJF7kXZ7YomYTNJntPnAsZkLab0htqtWFcN7nveJ8Khm85wDgBzXOOymWVjS1xB7dlZs9kc/KhjdgcuRZCIEZ/h9zY70KvvfGLJ4IgIRpm4ZVojuBdfvZOMcr4w8vbMRMp/qQa1/6jEwZ2TMDUgKwAWWrTqHsg5O3Lft7j1Jk2sL+SBdAJpvhYTzgQlteksCQ3O53xr6f1FfLAWKSNQDZkIGmiQdZJ1E7WWojfk405foaxtakkCiFPGw2vGPXY5SFYZgQaQQCQPzG3KrvsBY+5F48f4b/SSgwvyXG+yrOZG+sdE0TNsrKWETIdWrSbI/oIPFEc/JGGGa6hEoCO6oXGwJo/phL0WMmJB6SwADqNirV3B3G/HxWJDZadLYiL06lUuLYKR/Ky77nav88drRPnkkkhMe1lUDXT34ux7qpLQwOBsr2GbzF1KPSSQDzqAJAI+9X+uHGSe196wl6bmYl0rpdY4KVdSkAEgjU17+4+N7+LCBjVoPB/6TUGZj/SQRSjzt7aXuDBgx6BURgwYMCEYMGDAhIevTATwRsKSZiGeuSotVJ4o2djYIsYa5LJiIFVPp20r/SKAofG398ZS5a2DBiNq4B+3PB+fk43XiFQNpxJVU/iDCjJl/P/AOB5w8yrLG1YLoABJ39t/wBsZ9b8IiWOIrTzRtH+YwVHZFbVptFUKR22FfqcNfEfQxnMu0ROk2GR6vSw4Nf2PwThmBtiAMpZj3OcCMGlWfFPiZ4pY8tlvKM8v80jUsS7nUyj1GwGqq3HOKf0LxfnWZ4suPxKaxUrhmpWIBoEg6butRJ53rjo2Z6WjymTh/LMRPwdxfvVmv8AmOF/lJ0zpwBYVCiguRu2/AruSSB8nFSD1SpGSF17qH2XKsxnnzwWFo1ilJb17oB5RNK639Cm19ga4wvj6dLS5do2eZg5YL9KqCVBX4P1avkfbDDJdUyrvLbFI3d2CSsH0uw5LMR9SgggNyL35LOTqCN09hl5hIxuMFLbSDpbQpF3vQ+3thLxtwodpPLIc514u+cFUvM5OWBQ0cvmwhvNMYNgSD0i17g32v8ATD/wzmRmtDzJmfPRhCxWOw9jUoI2KsVvfYCt8LendJMDTIz7xPGzkNuzfyhWqu3uKIrffDnpeZzsTIkcdebKCsge0ayxOpydVUWvuP7Ye9oc3K7x8N3xt9YDeecWel9TVWmeXSSIa8g0ZQzFp5HYWmkBStCwSfcE8rXOoRem5mVM3+SrN+IRlaQepo5PLDD1nYesnUd+TvVDFk6Zk2giMGY8tRIXAKCk9W5WwAdVse24F2eyJl8srCsYV9Zy/wBW7MFifzfbU25OxpT98Z4JBloHXBXPY+KNrrbbgRR+f3WvKaYdRMfqNLGrPpY6LH5ZqkJB9NfJ3AJw0hyKZmNnieESxCmkdfxHlsbe41FKrMtHUbrbYacKuoSrHmT6JNMzHWm1gAqBIpa3AYWQvcrsRvh90VUjTzo11l1XXYRTujGmC8OCKPPOLS+lu4jJ6rbrIg+MTbMu69kr6VLLlsuxiYFz6nhKlXRqsaSx9VrvXejXfGOWz8hIjluUhFrQlkyMWvU7Ht3AHbsDvpz0xGYB3WST1RyFgVrSaDVsNO6DUdgTvvQkZfw05jVmzOghWOhTuEDCqcsDsAOQaPvsMYJdBBsdNQ3H55Vf6cRQ7992AAO3cqZkvEv4aJg6BWat3cszMdgxQ7qm1Czv2xF8MZN85m3kdg7KNTEgVqNgbdqUbfBxvk6Xl1GmOFpnWRWcymzdE2GrUex39Ox3GJHgPORQ5uZTJ/xgHjJoatyGFAkA3RC81WF6TTxx+toouGfzosUkby5rncdFYcz0sq+twum9747Vh03U19KVZahXAH3B3xMaMMpBFgjcHFXmBgmKR0zn6drq+7fYGgO/PAx0WsMeRwU0ndylnUfEDRZnMIoEqoVpR6Suy3vR2BP6b4l9K6imdiLNHceoEB1sWPuP/LOKj12dYOpTRSRkrp1B9X1FvLYqQBuL7bH+2JmUyrLZi1+QvKg96F2AeRjzes8LbmSH0Pu7HZZ49S4EtfkZVj6xk5pyDEkWgDcsACDub9Q/bizyRzjR0GJ2zE8b5p3KlSisCFD2zHTZYgHsvIAPsK3dAKIPMYEhgASWJPpJ7X9IsUP+tYe5LIQmSRwtNIVY2e68FfbHS0mojaGRPkt578lQWGQ72DF5TDJwaU+kKTZIu9ySTv33N434MGO6mowYMGBCMGDBgQjEXM9QVBZ41AHtVmgftffCTrWezXn6MuQAihj6dQa96awANhtTdz+mzrEgeEq5JdQPXCNVNsaZfVSk+4I+QRirzQTnRbWhxPP7/NWDCVurB5G8s7KQhY1pLcjg/Sd1s96xoymfiYSCTMszxAu4bSPLDCwRpUBgAavffbnC6LqOWycCCNpJVrSxKGiB3NKKIuhpB5F7bgItquyDc04N4rH50Vly2cG+vZzuU50+w4/8OEGT627SzRs+ponDRgjSxJ12h3phQIB2qxzzjd0vq5KM4qUSa3V0IFqrVZHJrja+BV3iudd8NyZqczIY4yyKwd3po2BYalC2BZC1wed7FCNwrKfBFG7c2U1Y59x7K3JnqlPmbC9SAHVqsBb22oV37k+1mm+PfF4zETQQFSivEJZAQy+onSBRsgEWxHtWIK/xIOWlEMYWRAdEssrlfXqC6vVYQD1WANO4NgA4UdV6Q2UkXzNMu5orHr2VjsQAOUZWYVV32GFtduHxTNP4dG4lmoNbv09LF5+n8pX0TIaoowTEZZWAZWGt0TcEqFGykj/48NZ7BpN0h8jXmzwDUpEdB7IJCEkhdI9O+okUV71tA6b1sfmKmlRKxJYbNF6a4Hc7DVxZPBxJl61BNoM5YldSeiwAhZCGqzZ+om+6kUTizrJOMLRL4Y5km5o9BAaQ2r+Nfzm1ifEaQ6oYIE8l0Nje5TsPS62dQO47erDjrOQRly+XhLSQpSs1brIaqyQDX1b8aqG3GPM70BJlifLSlWKIiBo930WvmWK9VAbkAemvYhjMiZcMGREY+pxf83uw/pJHIJo0ducKklDQKyVkfq4NLGxrMubdiqF8Z9x7Jt0uQ5ZND6mHOnX5moCrKhwCNz9I4occYpvWYs1l3M8ZVkjdmjkc6mF8oVY1q0ll9O5AFV2lTZ6fMCkGxBbUCCaYBiaJ1BrAVSLHqNHgGb011zEZjIjbUbVnNGzqU0RRFL+XyTfbm87Q6H+5usFZ4d2njEzKLTQN+5/0kh6s86q3pkLgs7lCG0ln00OTGlm99iFPc3IEcgiWPbywdQRdSnh21MwILk2KArdqrbeR/wDjaQSSFmJWFURY9RXU7bEKXHBQKQV2JLLtviLlOpiNgJ5QrjVauwMdAWvJZuBegGzQPNX1GuDhYH7r0DZw6PcwYGc9yD/C1S9SqJoZvMBQkNpGtg4VaBA2rWSAQbvequm+V608jBAg1yeWwXVQG1EBq3WwGB33b5GE+YKa2mDsEe2VSFCuunZgaJ7kBxqW/wBcaOmeKcu0wJe1osreZJSaUIVKAPOo7AA9h7hFBzDR+PxXPMrJ4XOsAgmxgZ9vZO+r5cSs8sko0lT/AOndNDNY/l3JKLxvsSNud4pjAghaMepNLqfkVYHwRt+uM+odXYxKpiWNCWKjzNtAJUAOosPbAgaSFBIrcYjKI2QlNSxh9KqGuhVtpsbKGJHPYYyyRYDr4WZwc4B//kih8l1vw/1YZiBXHNUR7EYqydZMXVsySLX0qQCLHoWjvt/vjLwVOXjqEqrIWjfUN9QY9gd7vV+uK34l6JI0PUWimUlGdpCR6wuzMRXZQe29KO+HNNiuyxn02ovinrS53Pk5Zx9KJQr6lLeqz2tiNW3080cZ5/OvHG6kaXdlOpXsAG2UiqBJG3t/pX+h5aDLK0h1g6GAburKEPpA72a+23zjXB4pRix30keVGxGoqFUgM18EL333xjkDnOJaLC5xY553AHJV16D1nKIsksmZHk+gBDZ0s3FDkfK1tycXXoPVocxTxTIw4ABo2QaBBojbeiMcSfpyQwecC7xuYyrEBV09i4HqBBNEiruvTvhh4Q6PHOFCTBXUsFbQxoKCR6r037DcVXtWMbNBpHvEzuWnnjjv8F6SDTQeQXbyG3zz26cjK77gxz3qXi2QZcmAupiOpWk2LoNq0H1FQtklq3AosTi1+FervmspFNIulmG/sSNrX4PI++O8x7Xi2rneSTD5wPpuvmm+DBgxdJRgwYMCFUOh57M6szrYKEe3Mq7KeKXSQK0gNXyN97xLeDU6oa3Nh/oKL/TX1WTdX2v2IMzPepyFV31UjWDpSrthY2NE/B2xVM7l0TMieKXSiTCPTVrS7vRsUNyoG4u8LeAeV0A0Tv8A/k1gAfRLWEk0zmrEdsLXR6BsSupvYbAi+MOx1KGWCJGWoxMtsjggEbkPvZUg0fcEggd5XUc5qEaws2mRvpdTWnklSeF+DscJPEfhPMNKWUIwI3CaUNnahqI1BdzRIG5PIGKCUHA6flLX58epqNx2VVLVmeoas5KizKqlx5DjU4RtIpNCihupYjblRsTutzkBgilSYqq5mIICFMuho9RPoC7E6yf8tzjyPpcuTzEMrMxkU6pIm2VQbFggnUwXc2SL2BoYsHifLwSlDNLIGsrHVFS31AkkELQBN7cDkgDCZHuDg0nFfx+dkSPbE9jCbaR05sflqo9F8PrBGZJ4vMmEgKJpJWEIzLqbiwxBI1bVpY8Xh7mM7MFv1Bt/ziWq1Y0xLQ0VddtWkrfH8pMfJyn8WFDNoGnyySXTSECgkmyxNGiTX1He6xMzHSFi1O7yMNVKgBIcV9OhrBHsf2+EP1ojFFtrlP8AEXSSF0jd2f2HwWWTjXyGTyQ3mkq7TBVV1G42YAnYjbSN77b4Rdby3nzRtMsB5DlARpAB9P8AMT8H78YaNAV9Ol11EzD+Q9gfSQwWhVnb6ia5OIQ6nLAqqhahS6VOtWYg2QCBai6Nj+5xXc6g/vwFim82ICVpoHijwo/V/EbiInLUhGiJdUgekAJ9WsEnckbfF1hZ07rUpljTNFmU2SirpKPQNoCAwANkkEjYWMTOldB/GN5Tkxv+aQBp0ekkAFSpBA1WFrb3FbquhZRUtcwigR+ktovTIAwNBe+xG/zvzhvpEZsZUxP03k/3Wkvs9a+CsWbzvmSF8qZBHoRnlY6Y/TXb0hnOxG9DbY4h5cOkOtJzr9K6nvSA16WO2n4LGgSR7g41S5JmSOMFQDq0hhQIJF7Ek0Byao/tS+bMSahGPLJdGhaOInSdyPUpACsQQwCk9uOygTJTd3HRZnTvewMJwOi3ZbKTM0omt3OoNGQZDr1HU4JP5ZNk+gVRWjvjb1TKxkxpCALXXQXVsAKLE/Gna7JJ98eZDLTxlCFcagKJB9eilZFH1bBaruBzWNuW6WjO0xRwytRLB7RiFAAXgdgARVUN8WMh3W44+6tJqXTWJHEA9BxfQ0ves9T0QfgqVyCrqQ1/h2bdk499x8MQcLOkZCGRtUpRJGLsXJIQDVsKAokfA9zfFYjpxhikTWdbybGlIFHZgCLDnbV73VbDGuTqwCeS6qQq0rGwwPeiL23+nD2nBDDaoHhltjdY4W9PKgBjhzkbsGaRWUWGv6ka99+e434rbE7o/UYpELIg9DEGPelJO59IrTxVVQ22xSfEMOlfVeo16WG6rudSgbEGq1ffvi8fw+6ocpEkDxgMXt9VcM3f7CuOCKxokjBZfJW3SvcOuFZvA+YEWcKhvRKmrfa2U0ed7oknjYfGz7oPhVZQ5mLa1kcMVYgOC2ohvdWvj22xGz8sM0BzBXQVZhV1wTVAb2ecWPwhlkXKoyBh5nrIY6iPiz7DCoyXO44Wl/FrnvjrwwmRzKZiNbiYn8pRW5IGm+FU2N6O1+wwml8Mebl1KrHly7F00MFQmyCFU2fpPPuvaxV+/id4e/xHJlEJBikU6hv3AYDsdj+4Htjm+W6a+XSRGDK0YUeWYfLUH3BF3fGruT23xm1LHA2w5+35azb3xO3MwVv65CsWUjjhBLj62b1ENdihY0Ua3o/XxhV4bBAchhGyD1FfVZO1oxahZB2ojnbDzJwfisy0ZCO8r08dWIvTYd2O5BpgADvYrvXuWyKCRkRfO8vWGjipNQTh7u9ydhvdMd6vGXdTCyuc3+fnVS7Ul0TmuGSbtLfEPUZJJwhWMaCKaIEhmNLbk7E+m9NbAnc846bk+tsGEsLRyQlSo8tHcltQEjJGgMnNWtFeG1izdNzvQxmEjUQujtqYJFS0tCvUf5VUVzweLxMyXgsJMjr5yojKAjfUtWaVxZaMNRr6tjzez4dQ0MDTgjhbhqoptM2J52ll1QNH/qsfS+vTxZ+SOQTfhiGfXMu4IANgg0qkg+igQSNhi7o4IBG4IsHnFJzSmDKO7vQCMutB50XFamQHUGNXYNfrhx4G6a8GRiSRgxrUKvYN6gN64uuBjpRu3DKJNssQlqiKbXfGT/F/FWDBgwYYsarfV89Mkro0bvC+kAr80D6l3Hfn9xeK/JGBI+WaFcw96x5Z8rS/ACVuFCgKWsccWd+iYqPiPM/gIqy4BnmPqkI32rU7fuABxZG3bGeYUQ6+ETSkBrmekt6j85SHqiTIojZxqcosenby1sjTf1HT3s9heEPVvEs0XmQvKWMfpEoFk1fJNgkqL7kd8buuRy5YRypqeVm1Mzt7qfc2dRDHTxQHvRlZDr3n6hmBEqEAyPo1aq3JosKIG+1nk1tjCymOJ+ix6eVjZg6Qbh2PX4qZ0OdzGfOhDS+XcaTEeYUN+pV3Bo8KaO54749FdXjEXp9YYq5INEUQK5UCqrith2xB8QdaR3cgqWZn0ODejgK229aSKHesK851gmRWVY/Ssbeaq0SFXh6NGmrnivnFbe87uFWbU3L5jfTRxSZQhYVUxKfJAAALFmcQvuADuLN1WxBPGCPrgKow3K6tAYWykk7lifSKX22vFXh6/M8kYW7VWVVra2stydqv9AuPekzHTIZLSOT0j5Fn0p83Q+BfuMLk0ziCXJbpHOJNqxZh5yPMEjKxXUxW73+kGzRABuq/mG/GF8RjhKLr1SIQ0jCze+o1vvXsP9cLureJJJUMaR6QKJ5JGgUbrgWLI7UcZJn0L1DGFQRmEMbLSMap5DyCW/QD+zmwvazPTgKHyOc0NJwOE8yWecSLNEgLIPMNkgpRIIZVB+tTyfc99sIY+uGV5ZSCplkeTy2/lW7F/bb4snGHXs68GiKGRpFBpiNlZ/5qC/VttZvvXGGnX+ifhYI2mdQ01hlFBgtAmj9RIbmj3A97aGW1Lc7FUozdQULroygEBSFI2oEg1uAuxI7k8jEfNZ9PLBSP/iUZJQ5LFt+NV6KJsE2TQvGHXlXKzRRwzME8hJTZumayxN7ENz+mPOv5wfkBwa06hGqhRq7atHJtf5uKxVsAse6q4kYTgdemjaSJLeQoC0jmvLUABwg7nYb7bk7HnCrO9R0Zcr5hYq5tdVqHIta/qb5PH98L8znZBl2zIbTJ5nBWtizBfLZj6h2JAsFMKunSCaMar2ZmkY72d9+fah+hw5unrJUNjLskqyFndcuYUDrbayfVZ02Sb2B7bUPjEPqeVklhdonFhSXbvp3qyefa/wDTHvSM4yJIwJJYroCmgTamvmwDt3wyLrNFKiqdbelVG22zo3tRUkb8HbCvUx1jgFTW11BKfDOSlmOVad4nWFHESutghW2WVuPcr7UMXHJ9CkY62jFarVgBJp35V19Yr204pngaaX8SYFJACu2lxqAqhekjbn4x0PL5aSKQMEWhvcTGIk/C7rh2oNPoleggHptq3ZXphXUmqw+7BoXN38+WTZ+cWrLsghSO8xpQBfLUFL7AAlUY/phNkevylgrHMEsaUGNLPetakjjveLBl+myOCWPlg8hN3b/mdt/2r74owgZCH31UfN9QICqQIEFEQqPMlejt6UsKLo9/muMc0k8b/wCI5k/ktHFHSjU2oyHV/P2GkjgHgn7Y69B0hIh6EAvk8sT8sefucfOnhnqDROYZVfSdYJXZrLFgwJ2sc+xGLuY6VjgRlZpcDCtcPVZTP5jtIkUhq0WtmAW+DdXs33rvfmVzohkEiqdKenY0RsONjzYPB2NccrshnEklZ5kYRAaUQWFB00uo/wDyYD7k4zTq0ZrVtShGYetiwP1aRyK2/fGJ8Tmmg21jeDYpXTpR1pJq87QVdI1JG7Gh/L3B9N0Nh23GHOW6PJnJJHaUhVIWMhtSFR9SldRBNiyzg8jb2pWTzwSJDHuzByzKTqRTd6gT9SUTZ2A45x0TwNJriZwwKtR091bfXYAArVwR2+2CGPfJtcMJjDZ2lTvDvSBCl+pSwpkNBQRtYUAAcftWHCqAAAKA2AHbHuDHWY0MaGhaQKFBGMJJQtX32Hz3/wAhhR4ozuYgjWXLgPoP5kZ/mXvRG4IxQ8//ABMdsyNCMIjptGq9dVsRfp3HH3Hy1jHSEhnQWqSSNj/Uukf4zD5/kGRRKV1BL3I+P+mFfXOmJnBGyMDobdtVBRyTQ+o2o5452IvHMPE04815pCROxGvywSuwr8tgSbK1fvdDETK9ZmXLxrl50X1awGNJpq1VyPc3YIr7Yl8IkiDmZOLB54ux7BJEpLqeKaf/AF0+furD4wWKKTyEcv6Vcm+SSfba6FDvv3xVF6mI5JkQDS9C+RQG437G+exrHnUs1+LndxqXbVai9IsC9uwsn3q6usKRGACR61+mwapiL4O+3PFGsXi8Ma/Ju9oJHYnOPf2XNcTZeBi8JlnpQ5jCgCU0GdSD5qAenUBw42HyD3raN0zqnksG+ldV7b6jQsc77H6fb74jSsQEIJU83VaQP8yef1xknTG8rQvoUgNTCySAfWt9jxXsR+mYwMLtsVkJ/luEYe/AKcR+Lo3nDhSWC9uTtuKP9JY79x7Y1ZaJl0EjaDSyA0QwLWDa7Gzuf+2EOZ6MbVgTsT61HqFAX+nP+2GfR5CimF1LaXPLhW3BtQdLAAfVxWHRxQxP/u3QwR1TBpnyj+3zytuWj0LIwoWpst9O54NdvjvtjOLqkbBUESoo5dOWAG+3ctyL2sDC5s2zeaQCI1YI0ZN83sCR2I59yMahLrRUjRw6nUC4AABO2k8frxtjZNpoWuIq9xxWar58pEcEhycVzeOUzyXX4RmQzDQgYO0dbADgA/PBusL+qeKJOodQ8ySxGBpVB/Kg9vkk2f8AtiRmI1DMpIcMoRCvZTzqJG9c/fjjC7K9LG8qvqRiAwAK6Qr7gk8Hb9f1xhkhbCTYINcHpa2xae230PXovc87SnzGbVHo8oMOyooArvwAfu198b8/LI8mttipXdvTTVqI0miNzzxeNuVyiRq3mfRqcqLPqrlTVbi7v+nT7YlZ+AgRmQnXoiZSaLEhFUGtwd0vfuMGnhM79rOQD+fFZJaYSHFIpYDIBEh8yjUe+o7ksVHxqJbbknGMjplmZFtn00dNMtEEG97vcEfriZnOqnWsh0+bvbgAOjKxJYaaAJAUhq31HviOcmtbIA4bkDck39XvwT/0xqj0j5I9xIHII4yrOPl0HZvKxysqokRAcknSimtyCBx7DViXls1INOgkaFom621ULvnkfsTiBmMjI7KV2WOzqugvf72W7/bDjK9PJl0ayFmWixugVOq22LEWK/XGchjSQ/n90bAaN91v8NZpoc9+IIouxjbb6lamsD7AVXcjHTcj1aNn3ojgfy1vW/f/AHxyKKJvxHlrTFDs92LHq429v9sXHozaUCyq5Z2LM2z0h2B0DUFbv871jDrIhhwK6Wief0uCv3S5lOZgCjYlzv8A8j1/58Ytk+aVOf2H+vt9zQxzaGYpUqS0sbJuSVAVvQaGpvftXwQcT8x4zgicgMc24oKq0EDXW5+gb9yWYYrA7awALTI23YVofNyzEiMaF/rPH71v/wDX9xjhni/oax50rlpRMo3crbaGv6WIv42vYYuniCbPZwqszCGJiKiRiqkc08nc7cGgb4wrhWNbiiR45X9BLSI0IHsGF8g0Bt9saGu2ncMlR5YIylfh/wAMS5lz5ijQRsSdK2Ko7nt/0rFgyPhlYi6yMAdhq0AAn5O97e3vh30XJPl0VZ4o4+wdoVdW/wD2Kb//AKA/XDHNZAGYJEoMu2pkUBQm5/f/AK4pI8uwpoBaPDPS4orpDPqUrehlIVq1KCwph33IPbFt6b02KJVES6Aq6QBtt83v2xDhy7otW5r4JP8AlhjkI6Qfcnm735PzgjZXISSBdqTgwYMaFCQ+IWzjMseU0ICLaVxYHwB/2xzHxL0RstME84PKdJjTLxFTqFj11dbE76jxjtmKl436LPmI/JyoWPzLaWSq1Dir23Nn78bb4RJub6mnKsdrgAQFyr/DJNQFFdCClarsAEmrIYgbD9L+MTmSSzgICpIYBdqO3fb3Gx9vfDYeG3hzXk5eeQmGhWlVRjsWB3GoA9jX98e53ommVLXyllsCMHVr23ZGHCm9rAPx720UrYXF8jsD6+3+FinZvHkxtFHrkUe/b2SNMkCussyAbMBuZDyFIA4HO9GrrEeDIr5Y9DO2lm9BClTdDUTu1b7Afa8WPN9EETLJEzsGBdYlUk2tgksNiL/U74SEKkJdR5ut/r3XSLXbTyLN/B5w6TVhoJhcTZBz0OcJzIr2tkbwKx27qNLIC4ZzoZSqqtEqFBoMT/mx/wBMSJs6rudDB2XWQbHqVT6XYb3djccn2xNzPTNeWbMxLK0gKBZSK06djemweAvxuTxjb0vwR+LLtl21NGBrBoU9b6PtxR+aOFxyxFpcHEOo479f291cua97WltssDtSTZXLMqsTasPUQAaIPtZ01Vnb2PN435fJB1JZKZh3Pq2NbexvbjF36J4UlXNRLocKYg0uoHQu7KQCdrIA9Pye2DMdFaOeVY9RQuRrqthQb76fVv7jtvhbdfM1lOaHD3HH3TtQxnmB0dj4e3/FUcz4fjiELxhhtqcCyKIG1Hk7V9t8K805nLFC2ogEIq/VuSVWtzXP74t00LLHGYdUhYaRVFY1oghmbYEDtxj3o3haaT1LGhmdlcTAj8sbEq6pSqTV2KPPN416WWKGF0rJLeQABgG7zg9Pf2XLlfMZAJGn8+6p+YeNWUPr0lN0T6gwNUxNCjV+m/btiauUDqI1RUy1ksRu+r0j82+BwAL798PPEXSdM3lFyWjYsXjUvoJFqgJb0+rsTXB5wrggkGYkDxzETmgSPqewVElg/wA3bnir5I/Ux6mAEuO8C6+B4/bI6pzS9j7a2mbqrn5qB1OaGSFYymqYNRkEgrndPLUb2tLq5ojjjGw5qRhK0mVMkpLRxyNrYIq+hVQLXuQpvcizZxYYXXLzPHIjLKgBjXTpINKbYiwSbB22+29z4/DMqyIqzMglMYRwyyKAdV6DY0uNJ3U9/m8Z4ZCyjS06mJz2nYMWc91z7K5Z5FaSRfSvpfYAggekVXN7XxyDuDjDMyEUDGYwq2O90QAuqhvvZ3vjbF16h4ClyaeollZ9AJba2+kEWDuTyeNvnFizH8Om8rU9M5G8KClYjgMd9V0PUdO1XhztS50u6sD5fP3WEad52+/foucy5UnLotaGDAiVha0SeK7jY74sXQOjFX9amQTr+UnGhLIJLbVfsBuKs4t3TPBkrxjzNC+yFbC963G9Gv3asPI/DO6iUmRFFBFAVb9zvYHbSNqwhznvFOHf6pzINjh7LmuW8AzwSl4FWdWLAr9I4bk9jwaAoHE2Dobxj86TWSQCSrJvW+uzpWj8nasdGnErSrGFMcdHURv9gtChiZmD5cVRx6zsAlVztZvsOScIAe69y2ghpsLn+Z/h5lpltswCxXf6dv8Alvf35vEzw90OBYajlWOO9IUorWK5e/8AXb98WlOj5aMF5FjZvqZyoJ29h2A9hjXkOlQOWcxrpLHQCunahexrk3+mLBhqrU+YknSulQGN0keU+orSsxQ1sGXRtx/e8Z5DpskcXlExSQnbRKKCi6HA77VYGLH0/KgIymwoZgFBIAHxWM0ICmNgWUAAEgnUD2PucX24Ubyq1lugPDcavJDG1ii1oL7JsSK+64c5bKmEU6hxsPMHJ9rs4nwZd1TSp4+nV6iB7Hff98H+Fpp0m2F3RY88+/HxiQxQXWvDlw3/AA2Zfcgnb4pr3xLij0gAdv8AzfGWDDQKVEYMGDEoRgwYMCFDzHS0eaOVh64tWn/7CjeI2c8ORS5qLMteuIEKAdjfF/bevvgwYggIslYdb8PLmFNMUem0kbbkVZ2v24rFcm/hkFysUUclujam1D0yGgPUu/AFC77+94MGKGNvblFp7lvC0RyjwmMRebHpkCUKJWvTVgEdqxK8P+HYslGyRWdTs7M1FmY8kkAfbHmDEtY1vAQMCk1wn6p4djnWQTa3VxRQMUsCjptSDVji+59zgwYlwBFFWa4tNhJG8MSPkpAEETndIVIUCuAa2B+bviz7Wjp3T1iQUiq1DUVAFmh7YMGFsgYw2BlVs9SlfX/CSZoqdTJoD0qnSrM1ep6F2Pcb7nEnNeGo5ECsWFad1NbLVdtuORv84MGLeW27pTZWiXwhC+akzEo8wuAAjcLQAsd7rv2s4Y5TpUUQARAApYryaLc1fvgwYYpL3EUThSnjBFEAj2O+MsGDAqowYMGBCMGDBgQvKx4yA8gHBgwIXgiA4GMgMGDAhe4MGDAhGDBgwIRgwYM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8" name="Picture 12" descr="http://flowers.cveti-sadi.ru/files/2010/04/mnogoletniki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700808"/>
            <a:ext cx="4762500" cy="3781425"/>
          </a:xfrm>
          <a:prstGeom prst="rect">
            <a:avLst/>
          </a:prstGeom>
          <a:noFill/>
        </p:spPr>
      </p:pic>
      <p:pic>
        <p:nvPicPr>
          <p:cNvPr id="19470" name="Picture 14" descr="https://encrypted-tbn1.gstatic.com/images?q=tbn:ANd9GcQmIseg13ZrHvsu5UXh8LtnuJ_gpqm73-OgBbkhncKU3M1kPCqj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3538567" cy="2376264"/>
          </a:xfrm>
          <a:prstGeom prst="rect">
            <a:avLst/>
          </a:prstGeom>
          <a:noFill/>
        </p:spPr>
      </p:pic>
      <p:pic>
        <p:nvPicPr>
          <p:cNvPr id="11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323528" y="404664"/>
            <a:ext cx="304800" cy="304800"/>
          </a:xfrm>
          <a:prstGeom prst="rect">
            <a:avLst/>
          </a:prstGeom>
        </p:spPr>
      </p:pic>
      <p:sp>
        <p:nvSpPr>
          <p:cNvPr id="12" name="Управляющая кнопка: далее 11">
            <a:hlinkClick r:id="rId8" action="ppaction://hlinksldjump" highlightClick="1"/>
          </p:cNvPr>
          <p:cNvSpPr/>
          <p:nvPr/>
        </p:nvSpPr>
        <p:spPr>
          <a:xfrm>
            <a:off x="0" y="6319640"/>
            <a:ext cx="792088" cy="5383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71800" y="0"/>
            <a:ext cx="2923800" cy="987552"/>
          </a:xfrm>
        </p:spPr>
        <p:txBody>
          <a:bodyPr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Задание 4 </a:t>
            </a:r>
            <a:endParaRPr lang="ru-RU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15" name="Управляющая кнопка: в начало 14">
            <a:hlinkClick r:id="rId4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692696"/>
            <a:ext cx="71906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«Огородники - садовники»  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75656" y="1901787"/>
          <a:ext cx="5688632" cy="4753516"/>
        </p:xfrm>
        <a:graphic>
          <a:graphicData uri="http://schemas.openxmlformats.org/drawingml/2006/table">
            <a:tbl>
              <a:tblPr firstRow="1" bandRow="1">
                <a:solidFill>
                  <a:schemeClr val="bg2"/>
                </a:solidFill>
                <a:tableStyleId>{5940675A-B579-460E-94D1-54222C63F5DA}</a:tableStyleId>
              </a:tblPr>
              <a:tblGrid>
                <a:gridCol w="2844316"/>
                <a:gridCol w="2844316"/>
              </a:tblGrid>
              <a:tr h="1743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701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Пятно 1 16"/>
          <p:cNvSpPr/>
          <p:nvPr/>
        </p:nvSpPr>
        <p:spPr>
          <a:xfrm>
            <a:off x="2051720" y="2276872"/>
            <a:ext cx="1512168" cy="1152128"/>
          </a:xfrm>
          <a:prstGeom prst="irregularSeal1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932040" y="2132856"/>
            <a:ext cx="1584176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загруженное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3645024"/>
            <a:ext cx="1152128" cy="1346071"/>
          </a:xfrm>
          <a:prstGeom prst="rect">
            <a:avLst/>
          </a:prstGeom>
        </p:spPr>
      </p:pic>
      <p:pic>
        <p:nvPicPr>
          <p:cNvPr id="20" name="Рисунок 19" descr="загруженное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4005064"/>
            <a:ext cx="792088" cy="925423"/>
          </a:xfrm>
          <a:prstGeom prst="rect">
            <a:avLst/>
          </a:prstGeom>
        </p:spPr>
      </p:pic>
      <p:pic>
        <p:nvPicPr>
          <p:cNvPr id="21" name="Рисунок 20" descr="загруженное (3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4005064"/>
            <a:ext cx="1449809" cy="1058416"/>
          </a:xfrm>
          <a:prstGeom prst="rect">
            <a:avLst/>
          </a:prstGeom>
        </p:spPr>
      </p:pic>
      <p:pic>
        <p:nvPicPr>
          <p:cNvPr id="22" name="Рисунок 21" descr="image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3573016"/>
            <a:ext cx="1503610" cy="1503610"/>
          </a:xfrm>
          <a:prstGeom prst="rect">
            <a:avLst/>
          </a:prstGeom>
        </p:spPr>
      </p:pic>
      <p:pic>
        <p:nvPicPr>
          <p:cNvPr id="23" name="Рисунок 22" descr="загруженное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5733256"/>
            <a:ext cx="1395413" cy="819150"/>
          </a:xfrm>
          <a:prstGeom prst="rect">
            <a:avLst/>
          </a:prstGeom>
        </p:spPr>
      </p:pic>
      <p:pic>
        <p:nvPicPr>
          <p:cNvPr id="24" name="Рисунок 23" descr="загруженное (2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5085184"/>
            <a:ext cx="1521891" cy="1139949"/>
          </a:xfrm>
          <a:prstGeom prst="rect">
            <a:avLst/>
          </a:prstGeom>
        </p:spPr>
      </p:pic>
      <p:pic>
        <p:nvPicPr>
          <p:cNvPr id="25" name="Рисунок 24" descr="images (1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5157192"/>
            <a:ext cx="1425239" cy="1431602"/>
          </a:xfrm>
          <a:prstGeom prst="rect">
            <a:avLst/>
          </a:prstGeom>
        </p:spPr>
      </p:pic>
      <p:pic>
        <p:nvPicPr>
          <p:cNvPr id="26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611560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-243408"/>
            <a:ext cx="7470648" cy="987552"/>
          </a:xfrm>
        </p:spPr>
        <p:txBody>
          <a:bodyPr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Задание 2</a:t>
            </a:r>
            <a:endParaRPr lang="ru-RU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15" name="Управляющая кнопка: в начало 14">
            <a:hlinkClick r:id="rId4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404664"/>
            <a:ext cx="5395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Собери яблоки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https://encrypted-tbn0.gstatic.com/images?q=tbn:ANd9GcS9kct6CbJajesFtV6nUwUjjEi1R8ttKBoblCCbYSVqQ2_JkpDtE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412776"/>
            <a:ext cx="3061593" cy="2451714"/>
          </a:xfrm>
          <a:prstGeom prst="rect">
            <a:avLst/>
          </a:prstGeom>
          <a:noFill/>
        </p:spPr>
      </p:pic>
      <p:pic>
        <p:nvPicPr>
          <p:cNvPr id="17" name="Picture 2" descr="https://encrypted-tbn0.gstatic.com/images?q=tbn:ANd9GcS9kct6CbJajesFtV6nUwUjjEi1R8ttKBoblCCbYSVqQ2_JkpDtE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628800"/>
            <a:ext cx="3094017" cy="2477679"/>
          </a:xfrm>
          <a:prstGeom prst="rect">
            <a:avLst/>
          </a:prstGeom>
          <a:noFill/>
        </p:spPr>
      </p:pic>
      <p:pic>
        <p:nvPicPr>
          <p:cNvPr id="18" name="Picture 2" descr="https://encrypted-tbn0.gstatic.com/images?q=tbn:ANd9GcS9kct6CbJajesFtV6nUwUjjEi1R8ttKBoblCCbYSVqQ2_JkpDtE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581128"/>
            <a:ext cx="3094017" cy="2477679"/>
          </a:xfrm>
          <a:prstGeom prst="rect">
            <a:avLst/>
          </a:prstGeom>
          <a:noFill/>
        </p:spPr>
      </p:pic>
      <p:pic>
        <p:nvPicPr>
          <p:cNvPr id="19" name="Picture 2" descr="https://encrypted-tbn0.gstatic.com/images?q=tbn:ANd9GcS9kct6CbJajesFtV6nUwUjjEi1R8ttKBoblCCbYSVqQ2_JkpDtE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380321"/>
            <a:ext cx="3094017" cy="2477679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907704" y="2564904"/>
            <a:ext cx="5245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76256" y="2924944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4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3688" y="5805264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48264" y="5661248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6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5" name="Рисунок 24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80928"/>
            <a:ext cx="1944216" cy="121557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67544" y="3284984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1+2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7" name="Рисунок 26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28800"/>
            <a:ext cx="1944216" cy="1215579"/>
          </a:xfrm>
          <a:prstGeom prst="rect">
            <a:avLst/>
          </a:prstGeom>
        </p:spPr>
      </p:pic>
      <p:pic>
        <p:nvPicPr>
          <p:cNvPr id="28" name="Рисунок 27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980728"/>
            <a:ext cx="1944216" cy="1215579"/>
          </a:xfrm>
          <a:prstGeom prst="rect">
            <a:avLst/>
          </a:prstGeom>
        </p:spPr>
      </p:pic>
      <p:pic>
        <p:nvPicPr>
          <p:cNvPr id="29" name="Рисунок 28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1772816"/>
            <a:ext cx="1944216" cy="1215579"/>
          </a:xfrm>
          <a:prstGeom prst="rect">
            <a:avLst/>
          </a:prstGeom>
        </p:spPr>
      </p:pic>
      <p:pic>
        <p:nvPicPr>
          <p:cNvPr id="30" name="Рисунок 29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2852936"/>
            <a:ext cx="1944216" cy="121557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95536" y="2060848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4 - 1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1412776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2+1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87824" y="2132856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5 - 2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59832" y="3284984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6 - 3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5" name="Рисунок 34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2852936"/>
            <a:ext cx="1944216" cy="121557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932040" y="3212976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1+3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8" name="Рисунок 37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1700808"/>
            <a:ext cx="1944216" cy="1215579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932040" y="2060848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5 - 1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0" name="Рисунок 39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1052736"/>
            <a:ext cx="1944216" cy="121557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444208" y="1484784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2+2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2" name="Рисунок 41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9784" y="1844824"/>
            <a:ext cx="1944216" cy="121557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740352" y="2276872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</a:t>
            </a:r>
            <a:r>
              <a:rPr lang="ru-RU" sz="2800" b="1" smtClean="0">
                <a:solidFill>
                  <a:schemeClr val="bg1"/>
                </a:solidFill>
              </a:rPr>
              <a:t> + 1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4" name="Рисунок 43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9784" y="2924944"/>
            <a:ext cx="1944216" cy="1215579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7740352" y="3212976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6 - 2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6" name="Рисунок 45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642421"/>
            <a:ext cx="1944216" cy="121557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39552" y="6093296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 + 2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8" name="Рисунок 47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437112"/>
            <a:ext cx="1944216" cy="1215579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67544" y="4797152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6 - 1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0" name="Рисунок 49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4365104"/>
            <a:ext cx="1944216" cy="1215579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2627784" y="4725144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7 - 2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2" name="Рисунок 51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5642421"/>
            <a:ext cx="1944216" cy="121557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915816" y="6021288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4 + 1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4" name="Рисунок 53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373216"/>
            <a:ext cx="1944216" cy="1215579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364088" y="5805264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5 + 1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6" name="Рисунок 55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4293096"/>
            <a:ext cx="1944216" cy="1215579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364088" y="4653136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7 - 1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8" name="Рисунок 57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9784" y="4149080"/>
            <a:ext cx="1944216" cy="1215579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812360" y="4653136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 + 3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0" name="Рисунок 59" descr="загруженное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320" y="5229200"/>
            <a:ext cx="1944216" cy="1215579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8028384" y="5661248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4 + 2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2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395536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</p:childTnLst>
        </p:cTn>
      </p:par>
    </p:tnLst>
    <p:bldLst>
      <p:bldP spid="26" grpId="0"/>
      <p:bldP spid="31" grpId="0"/>
      <p:bldP spid="32" grpId="0"/>
      <p:bldP spid="33" grpId="0"/>
      <p:bldP spid="34" grpId="0"/>
      <p:bldP spid="37" grpId="0"/>
      <p:bldP spid="39" grpId="0"/>
      <p:bldP spid="41" grpId="0"/>
      <p:bldP spid="43" grpId="0"/>
      <p:bldP spid="45" grpId="0"/>
      <p:bldP spid="47" grpId="0"/>
      <p:bldP spid="49" grpId="0"/>
      <p:bldP spid="51" grpId="0"/>
      <p:bldP spid="53" grpId="0"/>
      <p:bldP spid="55" grpId="0"/>
      <p:bldP spid="57" grpId="0"/>
      <p:bldP spid="59" grpId="0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971600" y="260648"/>
            <a:ext cx="7283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Гимнастика для глаз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Управляющая кнопка: в начало 12">
            <a:hlinkClick r:id="rId6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835696" y="0"/>
            <a:ext cx="304800" cy="304800"/>
          </a:xfrm>
          <a:prstGeom prst="rect">
            <a:avLst/>
          </a:prstGeom>
        </p:spPr>
      </p:pic>
      <p:pic>
        <p:nvPicPr>
          <p:cNvPr id="6" name="Гимнастика для глаз Радуга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78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12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video fullScrn="1"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11560" y="6309320"/>
            <a:ext cx="304800" cy="304800"/>
          </a:xfrm>
          <a:prstGeom prst="rect">
            <a:avLst/>
          </a:prstGeom>
        </p:spPr>
      </p:pic>
      <p:pic>
        <p:nvPicPr>
          <p:cNvPr id="16" name="Рисунок 15" descr="загруженное (1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708920"/>
            <a:ext cx="2790825" cy="16383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409688"/>
          </a:xfrm>
        </p:spPr>
        <p:txBody>
          <a:bodyPr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Задание 5 </a:t>
            </a:r>
            <a:r>
              <a:rPr lang="ru-RU" dirty="0">
                <a:solidFill>
                  <a:schemeClr val="tx2">
                    <a:shade val="85000"/>
                    <a:satMod val="150000"/>
                  </a:schemeClr>
                </a:solidFill>
              </a:rPr>
              <a:t>– Черный </a:t>
            </a:r>
            <a:r>
              <a:rPr lang="ru-RU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ящик</a:t>
            </a:r>
            <a:endParaRPr lang="ru-RU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15816" y="2564904"/>
            <a:ext cx="3368402" cy="3456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339752" y="1700808"/>
            <a:ext cx="4382740" cy="8640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Управляющая кнопка: в начало 20">
            <a:hlinkClick r:id="rId8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Что- Где- Когда- - Гонг Внимание вопрос!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1835696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9898E-6 C 0.07032 -0.02429 0.29896 -0.00625 0.40452 -0.0044 C 0.44063 -0.00255 0.47414 0.00185 0.50973 0.00462 C 0.58351 0.01804 0.65938 0.01619 0.73716 0.01619 " pathEditMode="relative" rAng="0" ptsTypes="fff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00" y="-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0444E-6 C 0.071 0.00601 0.30191 0.00162 0.4085 0.00116 C 0.44496 0.0007 0.47899 -0.00046 0.51475 -0.00115 C 0.58958 -0.00416 0.66614 -0.00393 0.74479 -0.00393 " pathEditMode="relative" rAng="0" ptsTypes="fff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00174"/>
            <a:ext cx="500069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868" y="2143116"/>
            <a:ext cx="3613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4463"/>
            <a:ext cx="9144000" cy="99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43578"/>
            <a:ext cx="9144000" cy="99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643306" y="3429000"/>
            <a:ext cx="5011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выиграли!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000232" y="3214686"/>
            <a:ext cx="928694" cy="109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то- Где- Когда- - Победа знатоков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395536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2000250"/>
            <a:ext cx="7786688" cy="3929063"/>
          </a:xfrm>
        </p:spPr>
      </p:pic>
      <p:sp>
        <p:nvSpPr>
          <p:cNvPr id="5" name="Прямоугольник 4"/>
          <p:cNvSpPr/>
          <p:nvPr/>
        </p:nvSpPr>
        <p:spPr>
          <a:xfrm>
            <a:off x="2285984" y="714356"/>
            <a:ext cx="59997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Спасибо за игру!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Стрелка вниз 57"/>
          <p:cNvSpPr/>
          <p:nvPr/>
        </p:nvSpPr>
        <p:spPr>
          <a:xfrm rot="5107400">
            <a:off x="3868762" y="687267"/>
            <a:ext cx="484632" cy="510410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8-конечная звезда 46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5" action="ppaction://hlinkpres?slideindex=6&amp;slidetitle=Вопрос 8 – 5 баллов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8-конечная звезда 44"/>
          <p:cNvSpPr/>
          <p:nvPr/>
        </p:nvSpPr>
        <p:spPr>
          <a:xfrm>
            <a:off x="5796136" y="7647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1124744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635896" y="242088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7824" y="980728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авнобедренный треугольник 32"/>
          <p:cNvSpPr/>
          <p:nvPr/>
        </p:nvSpPr>
        <p:spPr>
          <a:xfrm>
            <a:off x="2267744" y="836712"/>
            <a:ext cx="936104" cy="64807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25" y="6357938"/>
            <a:ext cx="714375" cy="50006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ольцо 4"/>
          <p:cNvSpPr/>
          <p:nvPr/>
        </p:nvSpPr>
        <p:spPr>
          <a:xfrm>
            <a:off x="395536" y="0"/>
            <a:ext cx="3456384" cy="3240360"/>
          </a:xfrm>
          <a:prstGeom prst="donut">
            <a:avLst>
              <a:gd name="adj" fmla="val 481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5220072" y="0"/>
            <a:ext cx="3384376" cy="3240360"/>
          </a:xfrm>
          <a:prstGeom prst="donut">
            <a:avLst>
              <a:gd name="adj" fmla="val 481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95536" y="3356992"/>
            <a:ext cx="3312368" cy="3168352"/>
          </a:xfrm>
          <a:prstGeom prst="donut">
            <a:avLst>
              <a:gd name="adj" fmla="val 48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4932040" y="3356992"/>
            <a:ext cx="3312368" cy="3212976"/>
          </a:xfrm>
          <a:prstGeom prst="donut">
            <a:avLst>
              <a:gd name="adj" fmla="val 4811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725144"/>
            <a:ext cx="1008112" cy="6263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99592" y="4437112"/>
            <a:ext cx="576064" cy="10801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899592" y="4509120"/>
            <a:ext cx="576064" cy="10081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clp11413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103" t="54600" r="24256"/>
          <a:stretch>
            <a:fillRect/>
          </a:stretch>
        </p:blipFill>
        <p:spPr>
          <a:xfrm>
            <a:off x="1979712" y="4149080"/>
            <a:ext cx="1152128" cy="1224136"/>
          </a:xfrm>
          <a:prstGeom prst="rect">
            <a:avLst/>
          </a:prstGeom>
        </p:spPr>
      </p:pic>
      <p:pic>
        <p:nvPicPr>
          <p:cNvPr id="18" name="Рисунок 17" descr="clp11413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103" t="54600" r="24256"/>
          <a:stretch>
            <a:fillRect/>
          </a:stretch>
        </p:blipFill>
        <p:spPr>
          <a:xfrm>
            <a:off x="1475656" y="332656"/>
            <a:ext cx="504056" cy="1584176"/>
          </a:xfrm>
          <a:prstGeom prst="rect">
            <a:avLst/>
          </a:prstGeom>
        </p:spPr>
      </p:pic>
      <p:sp>
        <p:nvSpPr>
          <p:cNvPr id="19" name="Облако 18"/>
          <p:cNvSpPr/>
          <p:nvPr/>
        </p:nvSpPr>
        <p:spPr>
          <a:xfrm>
            <a:off x="1619672" y="2132856"/>
            <a:ext cx="936104" cy="626368"/>
          </a:xfrm>
          <a:prstGeom prst="cloud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6444208" y="2204864"/>
            <a:ext cx="936104" cy="554360"/>
          </a:xfrm>
          <a:prstGeom prst="clou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лако 21"/>
          <p:cNvSpPr/>
          <p:nvPr/>
        </p:nvSpPr>
        <p:spPr>
          <a:xfrm>
            <a:off x="5940152" y="5589240"/>
            <a:ext cx="1152128" cy="554360"/>
          </a:xfrm>
          <a:prstGeom prst="cloud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лако 15"/>
          <p:cNvSpPr/>
          <p:nvPr/>
        </p:nvSpPr>
        <p:spPr>
          <a:xfrm>
            <a:off x="1547664" y="5589240"/>
            <a:ext cx="936104" cy="626368"/>
          </a:xfrm>
          <a:prstGeom prst="cloud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63688" y="2060848"/>
            <a:ext cx="72008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835696" y="1988840"/>
            <a:ext cx="504056" cy="8640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267744" y="908720"/>
            <a:ext cx="864096" cy="7920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411760" y="908720"/>
            <a:ext cx="720080" cy="7920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AutoShape 4" descr="data:image/jpeg;base64,/9j/4AAQSkZJRgABAQAAAQABAAD/2wCEAAkGBxISEBQUExQVFRUUGBcUFRcXFBcVFRUUGBYXFhQVFxcYHCggHBolHBQVIjEhJSkrLi4uFx8zODM4NygtLisBCgoKDg0OGxAQGywkICQsLCwsLCwsLCwsLCwsLDQsLCwsLCwsLCwsLCwsLCwsLCwsLCwsLCwsLCwsLCwsLCwsLP/AABEIAL8BBwMBEQACEQEDEQH/xAAbAAEAAQUBAAAAAAAAAAAAAAAABQECBAYHA//EAEUQAAEDAQQFCAcHAQYHAAAAAAEAAgMRBBIhMQUGQVFxBxMiYYGRsfAyQnKhssHRIyQzNFJzwmIVU4KD0vEUFkNEY5LD/8QAGgEBAAIDAQAAAAAAAAAAAAAAAAIEAQMFBv/EADURAQACAQIDBAcHBQEBAAAAAAABAgMEERIhMQVBUXEiMjOBkbHREyM0YaHB8BQVQlLhQ/H/2gAMAwEAAhEDEQA/AO4oCAgICAgICAgICAgICAgICAgICAgICAgICAgICAgICAgICAgICAgICAgICAgICAgICAgICAgICAgICAgICAgICAgICAgICAgICAgICAgICDRtctbGCCWBplgnIFwuHNml70gQ6tDdOKqZs3ozXaYlcwaa0zFuUw0ZjpZnB7rRf+zMTqvc4l2VesYqnvM9V6MU90fo3TUS3OghbZmMMr6udWtwUoK5g7lZ095rHBEK+p01o+8tyhvrSaCuB2q85qqAgICAgICAgICAgICAgICAgICAgICAgICAgICC2SQNFXEAbyaBJnZmImZ2hynlNDH2xpBDvsm4gg+u9c/Uz6fLwel7JpMYJ4o7/wBoR2hC0R0wHSPgFo3dKa+Da9UvzTODvhK36f13N7T/AA8+cN+XQeZEBAQEBAQEBAQEBAQEBAQEBAQEBAQEBAQEBAQYWldKR2dl6Q+y31nHcAoXyVpG8rGn02TPbhpHv7oc409puS0u6RowHosBwHWd561zsmWbzzen0uipp68uc98tctnpDh17+pa1uEbapCKtqel4UChbqs09Rdo4EPbQnzu87FCs80r19Hm2NloeMnOHafqt3FKnOOs90MuyaSlY4HnH4f1O+qlF7RO+6F9PitWYmsfBvmidPtfRslGu2O9U8dx9yvY88Tys81qdBanpY+ceHenVYc4QEBAQEBAQEBAQEBAQEBAQEBAQEBAQEEFp/WNlnBa2j5f01wb1u+i0Zc8U5R1dHRdnXz+lblXx8fJz+2WySZ5fI4ucfcNwGwLn2tNp3l6fFhpirw0jaGOQotjFtNkvGtadlVljZiP0cAa5nsbTYoWhupbZ6RQUPrf+wKhEc05tG3/GcAtrSuB81RhMWCWreGC2VnkpZq7WT2i9NPio13SZu2t4fTqVjHmmvKejmajRVyc45T821WW1MkbeYaj3jqIVutotG8ONkxWxzw2housfKE+CWeGOFt+HJznFzXYgeiKEZ71Wy6mazNYhvx6aLRFpltugdJ8/Z4pH3WvkFboNMakYAmuxb8d+KsTLRkx8NpiEmtjWICAgICAgICAgICAgICAgICCjnACpNAMSTkEZiJmdoabrBrZWrLOeoyf6K+PdvVLNqe6nxd7Rdlf55vh9fo09xJzJx96pu70U85IKU80RlQowrzfDvQi0PMtxUO9s7lwU0N1cev3IMvR8lHU3qVerVmrvXdKXlsU2NbomyRmtcAXCji2jgDQ4HHakoTSt+UtHsjnueyr3G8W168RXFa+rf/RY4dV1RiBnNcaMJFdhq0VCtaescTldo0rTFHD4tzV1xBAQEBAQEBAQEBAQEBAQEBBj262xwsL5HBoHeTuA2lRteKxvLbhw3zW4aRvLn2n9YZLQboqyPY3a7cXH5LnZc035dz0+j7Ppp44p528fohfOS0ugogpXzVGVaeaowZb0FWux2+5CYWStxUZTrPJ5t84KUITyld3dyC5jqEHBGUhJasM8dwHzU+JW+yYtptl1ricBQ1qerz3KcTu0WxzW0bNP0ZKOcjy9Jv6d4WiJdKY6uq6AtrYprzq0LS3DZUjH3K5ivFZ3lxNbgtlx7V8W8QzNe0OaQQdoV2JiecPO2pak7WjaV6yiICAgICAgICAgICAgICCI05p6OzCnpSHJg8XbgtOXNFPNe0mhyaid+lfH6OfaT0jJO+9Ia7hTotG4Bc+95vO8vT6fT0wV4aR/1iAKDeqjChPmqMgHZ3IbqOd5ohELacO5GTuQXyCoqsSVnmxz5xWKyzeO9cPOKkir3+5GV0ruiDuwPyOCjZKkbzsw7TVzThSopUj6qPFPc2fZ1nlKBghcyZgNfSbQ44ivUpxO6Nq7cnQ4HdJbt3OvHJJ2G3PidVh4jYeIWyl5rPJTzYKZY2tDatG6WZNh6L/0nbwO1XKZYs4uo0l8XPrHikFsVRAQEBAQEBAQEBAQCUGp6wa1htY4DV2RkpUD2d568lTy6nblX4u3ouypttfNyjw+rSpZC4kuNScSSTUlUpnfnL0FaxWNojksqN470S5rgjAUYW0/22oyoT5yQUr5qjKvnNA7/cjC5u0LAx5Ao9Jbdt4B5wU2ldTzRGXpA6h3VwwwKE84Zw0e3d2uNSs8ENP9RPj8FH6GjdS9jQgilAARiCsxjhidTbbZnxwgKcQr2vMvWqyiybPZZHkXWnPA5e9YjJXiisTzacmXHWJ4pbdo2OZraSua7cRWvadq6NItEek4WotitO+OJhmqauICAgICAgICAgILZGBwoQCDmCKg9iTG7MTMTvCF07oyLmxSOMG9mGNGFD1Lkdrz9nhi1OU7r+k1GXj2m8/GWoabZHZ4XSmMOAIFBgcTTBcHBlz5ckUi8w6P9TkiN+KWus1msjv+m+vU76kK/GLU92SPgRrsnj8vopHrHYHEirgQQ2lWVqchS/n1Kc4dZHPeJ/nklHaN+m65+lbMaXCeJB/iCt2KuXb7zbf8lrFrqTHpz+iQZYpCAQ0kOAIN4Yg4g4lQnU4onabQsRqcM9LfpP0UdY5P0O9xWY1GKf8AKPilGfH/ALQ8XxFvpAiuVRSq2VtW3qzunF629Wd1DH1HuKzulExPeoAsgPOKM7LJxj7wtdp26p06KsgduPvUI1GLpxR8Wm2Sm/rR8VebduPvU4y0npMfFmLV8VKU/wBwp8USlCZsDi9ooKnLDErZFoiOanmiKW5pGLR0hzF32j8lotqqR05qd9Tjr+bJnsLIWF8hJA3UHifmtdNRky24aQrX1k93Jrul9corPBHLFE17ZWTPjNcaQgXr1aFtbwpnkVujS3vtN7dWi2W1pmJlsXJ9pd9ss4mkABMhAApQAUwrQVWjHSK6mtY7phpzcq+5ui9EoCAgICAgICAgICAgIMDTI+zHEeBXI7a/Dx5ws6X1/c0LlBNLBKRsofeuBoPb1/nc6E9JclsZ6Y4O+EruR1V6dU9yVMbIzS5c1pdzDHtJAJb+ITd3bO4Lpf8AlPkr/wDrHmg7Lb7uzKo7iVQvMxLdPV2zRsQMER/8bPgC8xnj723nK5E8nL9c9bbVZLTI1j6gONGmmArhTDr9y7uh0eHLirNo57NOXLak8mW3XeMM5w2l/NmFxaXWdpLrSAPsaNbg0m8L/UFY/teCbTXbZD+ptFeJmDXKMsjfFaopAW1nvWeSPmHXahpxF+pvCo3LXbsjDxRHPmzGpmYmdujx1Z14fa544zEwB5ArQ1Gz9RCq6nQRipa1bTvEeLbjzzZvwsLTmG9wXF/qMsdLT8Vj7W0d8rJrCxoNABwACpXz5L29KZnzJy2vHOUTOwtje4ZtY5w4hpI8Fvp6WSInxhjfkpqnYbVbLMZxNE0Nc9l0wuOLaGt4PG/dsXp6djYb14olTyauaW22SWjmmSCN5zexrjTKpaCad689f0ck1ieUSuROzH5Q9MyWGzxOhoC9901Gy6Tx2bwu1pMdbztbmozeZlqepel7TaNLUleXMjpQUqASwesccTXaresrSuLaseHzI3mJdS03GHQkOjEoNasIBB6LsSCCKD0uxaNDO2aOW/VpmN467OPaXs1nisdjkcxsl6C1UfGOaM4ZdB51xbeoLxDd1SupEWmI7ubd6MWt7nROSaZrrE0tZcBe+jQS4ChA9I41P1XNr+LjzhHP6seToC9CoCAgICAgICAgICAgIMHTH4faPmuT2z+G98LGl9domvjiLBMRmKEcahee0H4iv87nRnpLk9ktji9oIaa/0iuR3Lv7tFbTMo7RGsc8UxZG1jBNcZJcaWFzCQCDQ4jE5q5w+h1lq4vS6QyWzsq6sQFHOGDnCuJxVW/VsmY36O66I/Lw/tx/AF5jUe1t5rEOO6/6NfLbpaNvCu8DHgTVeh0F+HBXyastZtKEtOhn8xGy4eiXkgY0qRTLtVuMs8XE1zjnh22WWbRrmWeUBjxfLBkakUdWneszlmbRLEU2rMbJfUCz3LdAKEdIZ8QqustxYrT+SWONpdyAXk56LMvG1Kn/AJJR0QVuH2E37cnwOVrD7avnDMeq5JLaLeyU/wDDTWhkRLSWxyyMaTdaHktaQMSDjtXu8WSsU2UMlJm++zt2gfysP7bPhC8ZqPbW85XkTysytbZbOXRiQ85gHEhoPNnEgZ5ZYLt6Hr7oUu+Wr6j6Vlk0q1jiAwUo1rWtB6DTUmlTidpVrWxH2XLxj5pxM893Q+UDTT7HYJJ2Na5zS1tHVu0kPNuyI2PJ7Fo0M7Zo8p+TRMbxs5Ha3Wi0WWzQNgdchs8rYpBWkrpg0uBJwFCAM9q6n2kViN/zbeGZm235OrcllhkgsbY5Wlrg8mnUcVysd631cTWe+GNRyrHk3xejUBAQEBAQEBAQEBAQEGFpf8PtC5XbP4WfOFjS+0a5bbM2RhY9oc00qDWmGIyXk63mtuKs7S6SHdqrZP7gDg94+asRrc8f5fL6HDDFGpdkGLY3NOXRc3+TStkdo6iO/wDSGPs6sGbk/sprQzCprmw7anIBS/ueXviP1+p9lDcbFCGRMYDUMa1oJzNABj3Kle3HabT3jj2vui5pLbK9kbiK0rSlcTlVeh0OWkYaxNoastZmeSFkscoijABDml5ID21AJFMj7lc3iZ5ShtPC9I452xO/EBvMu0JJpjWlDwWJjmzG+0pTUyeQ26EPLiL4wPEb1W1PsbeTNJnfm7QF5eeje8LQqMdWe5C2sjmZa/3cnwFWsXtq+cJR6rkpEpd0b9K4UrkOoL2ERyVbb8TtegPysH7bPhC8xqPa281hE8qtkfLZLO1gqecG0DNhHzXZ0dorznwVIjnKN1P1VmjtrbQQbrQBWlBlQk3qE9iln1NL14azvz7k5jh33dD0nZBK0MNbpIJoccFU48tLRNPi1026ytsmjIowLkbRTCtKmizMcXrTv5/TozOSZ70hZx0hxVrS+1r5tN+kpFelVRAQEBAQEBAQEBAQEGHpb8I8R4rl9sfhZ84+bfpvaQgl5B01EFpRlaViWXoBgpdyK0tP6ihyWOjJzoeIBTozyY8mjYnZxQnjE1SjJeOlpOTyj0LA14e2CJrhQhzW3SCMRks2z5ZrNeKfibQkgtMxyYl4zKjDKMYD1doqt09UqzyXHRsbvSihdxjCsUy5I6Wn4yJKzRhrQ0AADAAYAAZAJEzO8zO6MpOOKoYdzR1jELo/YxaYtPw7lTi23h7hq3obrkYFkXw+kOK36b21fNG/qykF6VVEBAQEBAQEBAQEBAQYmlfwj2eK5va34W3u+bfpvaQ5Vb9ZrQyaRou0a9zQC3YCQMiuPj0GK9Itz5w6W6jNcZtrIzwDh/IrM9mY+6ZN2RFrpiQ6Lta/jsI6lD+1x/t+n/TierNc4qdKOQHqLSO8kLVPZd+60M8TZbFaBJGx4qA9ocAaVoRtptVHJSaWms9zD2UAQEBAUJ6MvCVUaso+FbbJVZ8a2VJerVshGUpZvQb7I8F16dIUbdZeqmi8bXK5rCWtvEVNK3cACTjwBW3DinLfhhneI6ue6ya6TizWaWEhotTLU8ClCzmA27iCakl2/YuhXS0rWLdU423mPBO8lNrklsYklJc90jiSRQnHDLqVekbaqPcxn9WPJvy76iICAgICAgICAgICAgxNKH7J3Z4hc7tX8Lb3fNv0/tIcW1hH3qb2z8lR0nsaujKOJVhh57eweJWRcsDp+r/5WH9tvgvOaqPvreaUOfa+a1Wqy2x7YXm70SGkmgN1tabBtXW0Wlw5MUTeP5u15LTXojYeUa2iESOAcbxbd6GQANa3Ov3Lfbs3TTbb6/VGMs8O+ySsfKTOWFzo2dG7UUJONdocNyr27Mxb8plKMm8bpjQOvxtE7IjEBfIFakUrmaYqvl7OrSs2i3RmL7t4XInomx5VRqlLWtPaRfZ4mujpUyBvSFRS647/AOkLpaLT0z5ZrbwN9oRsOuU+1kR30Dh/Irqz2Vj7pljjbNq5pc2ljiWBpaQMDWtRXdgqGq0sYJiInfc3W6/6emsdhifCQHPeyOpoaC45xzH9FF0tLSL9fBV5cc7th1dmL7LE5xJLm1JOJJqd6h4+c/NjLG1peOtWkRZ7K+Vz2sAo0uc1zwL/AEMm41N6g6yK4K1pJmMsbNe0T1citukomWWxCB15zYbUbst177OKAxkD0QX0cSaY3abF0bR6Mc+/o3cXpTs6JyR2l8lhD3uLnGR1Sc88FRr+Kj3IZ/VjydCXeURAQEBAQEBAQEBAQEGJpX8F3Z8QVDtT8Lf+d7fp/aQ4xrMPvc3tD4Wrm6Kd8Nf53ujKLKtMPMnpdnzKyLqoOn6vflYfYC85q/bW80ocs5SbG+S3Pu0NKZuaD6Ld5Xa7PnbBHv8Am1ZYmUCdHy8yBdNQ9zswcLoxz6lb3jdDhnhUjsz2xyAtcCSzYd5WCImIlKaktpb4PbHiFX1HsreRj6u3BeZlYY0y58dUp6NQ1x/Ls/db8Ei7PZftp8v3Yn1WnwD7ST/B4Feorb0JhWtH3kN71APQl9pvgfouD2n61fesw9eVOcM0dA4xsk+1YAH1ug8zL0iARXIinWrei/b91aJ2vLaNVH1sUJwxbXDLM5LT3z5z80cvroflXhc/RM7WguNYiAM8JmE+4FWdJO2WPehDmWitUbTM6N4FA6ExkEG+w3XtBIIp69c9nBWs2rxY4iJnn4d7fGOecz0dc1D0G6xWdsJde6RcTtxps2bVTw5LZNRFtto3jr1a83Dw8m5L0igICAgICAgICAgICAgxNK/gu7PEKh2lz0t/53t2n9pDjWtX5uX/AA/A1czQ+wh07dUNeVtF5n0hwPiFkXkoOnauH7pD7A+a85rPbWShzflC0e59ue67hQUJFB6LdpXY7PyUjDETP83astZnogP7PNxrR+pzjQ5dED5K9vEz1a+G0V6PUQSNYRfdUuZtOGJqnDG5WbbTul9VhILZBefeF9u4+sFp1OPbFafyMd5mdpdeXlZWmJKVz6dWbdGo65fl2fut+CRdnsv20+X7sT0hqjXDqrtXo+eyHLduuoBwm4s/muN2p1r704ZXKdYnzaOhbGLzudYadXNSj5hWdJaK858FaKzN52bJqpE5ljha4Uc1tCOsE71p462mZrO8byxl9ZnWyAPbdIBFRUHIha7xeZjhnbx/+sUmI5rooQ0UAAG4CilWkR0LWmWTB6Q4q1pp+9r5td+kpFelVBAQEBAQEBAQEBAQFEYmkh9k/h8wqXaH4a/k3YPaQ4zre775JwZ8AXK7Pn7iPe6duqDL/PcryLyL+kOB8QgvvoOoasn7nD7PzK83rfbWThIkHYSqqXJ5PgBzDTxaCsxaY6TJtDDk0NAc4IuIYGnvatsajLXpafixs8otAWdr2vbFRzSHAiR+YNRhWinOrzzWa8XU4YTTVW7ubEsOYqhTqzbo1LXE/dm/ut+CRdnsv20+X7sd0NTYV6HdFuuoBwm/y/5rkdqda+9KG9wxVZH1AeC1Tjrfhme5W4tplkBbd2tWqbmylVmN55QMiCF1QaUHX9F0tLo8vFFrctvi1XvG2zPXdVxAQEBAQEBAQEBAQUKwLHioosTG6SJtegbNIavgicd5iYT30UeCvgzxT4o2fUyxO/7dg9m8z4SFGcVPBKMl470dNyeWM5Ne3hI4/FVQnBROM9472DLybQerJMOJYf4Ba508eMpxqLfkl7BYRBG2IEuuClTgTjXLtXk+0I4dRaP50XsU8VYl71VLdNSqbiqyCywuBQYU5VKnUt0afrg77q391vwSLtdmR99Pl+7H+MNUjcu8i3Xk/d+P/l//AEXI7V/w9/7J1dCsvoN4BQrPowqW9aXoMTQY8MVspjvknasboTMR1ZMdjJzNPefoulh7MmeeSfdDVbNHcyo4WtyHbtXUxYKY/VjZpm0z1elFuiEVVKAWQQEBAQEBAQEBAQEFKLGwtIRlS6sMqXUFLiCjoWnMA8QCoWx1t1jdmLTHR5OsEZ9QdmHgq1tDp7daR8E4zXjvl4u0TGcrw4H61Wi3ZOln/H9Z+qcanJHe8XaGGx57QD4UVe3YeGek2j4fRONXbwh4u0PIMnNPEFv1Wi3YX+t/0/6nGs8Yef8AZsw9Vp9l9fiAVeew88dJj9fon/V0/MGhXu9Kg6hie9b8HYFY55J3/KP59Gq+q36Lf+WmUp0u8HxCt27F08843jylGNVeGPJqbC7NjD1mNle8AFY/tG3q5bx74n9ko1k98QrYNUGwV5q628QT6WNMsS471qzdj5Mu2+Xp4x9JSjWR/r+qcsuj7rQHGtN2A781awdlUpHpzv8AJXvnmZ5M1jAMAKLp1xxWNojZpmZlcpbMCzsCAgICAgICAgICAgICAgICAgICAgICbAmwJsCAgICAgICAgICAgICAgICAgICAgICAgICAgICAgICAgICAgICAgICAgICAgICAgICA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xISEBQUExQVFRUUGBcUFRcXFBcVFRUUGBYXFhQVFxcYHCggHBolHBQVIjEhJSkrLi4uFx8zODM4NygtLisBCgoKDg0OGxAQGywkICQsLCwsLCwsLCwsLCwsLDQsLCwsLCwsLCwsLCwsLCwsLCwsLCwsLCwsLCwsLCwsLCwsLP/AABEIAL8BBwMBEQACEQEDEQH/xAAbAAEAAQUBAAAAAAAAAAAAAAAABQECBAYHA//EAEUQAAEDAQQFCAcHAQYHAAAAAAEAAgMRBBIhMQUGQVFxBxMiYYGRsfAyQnKhssHRIyQzNFJzwmIVU4KD0vEUFkNEY5LD/8QAGgEBAAIDAQAAAAAAAAAAAAAAAAIEAQMFBv/EADURAQACAQIDBAcHBQEBAAAAAAABAgMEERIhMQVBUXEiMjOBkbHREyM0YaHB8BQVQlLhQ/H/2gAMAwEAAhEDEQA/AO4oCAgICAgICAgICAgICAgICAgICAgICAgICAgICAgICAgICAgICAgICAgICAgICAgICAgICAgICAgICAgICAgICAgICAgICAgICAgICAgICDRtctbGCCWBplgnIFwuHNml70gQ6tDdOKqZs3ozXaYlcwaa0zFuUw0ZjpZnB7rRf+zMTqvc4l2VesYqnvM9V6MU90fo3TUS3OghbZmMMr6udWtwUoK5g7lZ095rHBEK+p01o+8tyhvrSaCuB2q85qqAgICAgICAgICAgICAgICAgICAgICAgICAgICC2SQNFXEAbyaBJnZmImZ2hynlNDH2xpBDvsm4gg+u9c/Uz6fLwel7JpMYJ4o7/wBoR2hC0R0wHSPgFo3dKa+Da9UvzTODvhK36f13N7T/AA8+cN+XQeZEBAQEBAQEBAQEBAQEBAQEBAQEBAQEBAQEBAQYWldKR2dl6Q+y31nHcAoXyVpG8rGn02TPbhpHv7oc409puS0u6RowHosBwHWd561zsmWbzzen0uipp68uc98tctnpDh17+pa1uEbapCKtqel4UChbqs09Rdo4EPbQnzu87FCs80r19Hm2NloeMnOHafqt3FKnOOs90MuyaSlY4HnH4f1O+qlF7RO+6F9PitWYmsfBvmidPtfRslGu2O9U8dx9yvY88Tys81qdBanpY+ceHenVYc4QEBAQEBAQEBAQEBAQEBAQEBAQEBAQEEFp/WNlnBa2j5f01wb1u+i0Zc8U5R1dHRdnXz+lblXx8fJz+2WySZ5fI4ucfcNwGwLn2tNp3l6fFhpirw0jaGOQotjFtNkvGtadlVljZiP0cAa5nsbTYoWhupbZ6RQUPrf+wKhEc05tG3/GcAtrSuB81RhMWCWreGC2VnkpZq7WT2i9NPio13SZu2t4fTqVjHmmvKejmajRVyc45T821WW1MkbeYaj3jqIVutotG8ONkxWxzw2housfKE+CWeGOFt+HJznFzXYgeiKEZ71Wy6mazNYhvx6aLRFpltugdJ8/Z4pH3WvkFboNMakYAmuxb8d+KsTLRkx8NpiEmtjWICAgICAgICAgICAgICAgICCjnACpNAMSTkEZiJmdoabrBrZWrLOeoyf6K+PdvVLNqe6nxd7Rdlf55vh9fo09xJzJx96pu70U85IKU80RlQowrzfDvQi0PMtxUO9s7lwU0N1cev3IMvR8lHU3qVerVmrvXdKXlsU2NbomyRmtcAXCji2jgDQ4HHakoTSt+UtHsjnueyr3G8W168RXFa+rf/RY4dV1RiBnNcaMJFdhq0VCtaescTldo0rTFHD4tzV1xBAQEBAQEBAQEBAQEBAQEBBj262xwsL5HBoHeTuA2lRteKxvLbhw3zW4aRvLn2n9YZLQboqyPY3a7cXH5LnZc035dz0+j7Ppp44p528fohfOS0ugogpXzVGVaeaowZb0FWux2+5CYWStxUZTrPJ5t84KUITyld3dyC5jqEHBGUhJasM8dwHzU+JW+yYtptl1ricBQ1qerz3KcTu0WxzW0bNP0ZKOcjy9Jv6d4WiJdKY6uq6AtrYprzq0LS3DZUjH3K5ivFZ3lxNbgtlx7V8W8QzNe0OaQQdoV2JiecPO2pak7WjaV6yiICAgICAgICAgICAgICCI05p6OzCnpSHJg8XbgtOXNFPNe0mhyaid+lfH6OfaT0jJO+9Ia7hTotG4Bc+95vO8vT6fT0wV4aR/1iAKDeqjChPmqMgHZ3IbqOd5ohELacO5GTuQXyCoqsSVnmxz5xWKyzeO9cPOKkir3+5GV0ruiDuwPyOCjZKkbzsw7TVzThSopUj6qPFPc2fZ1nlKBghcyZgNfSbQ44ivUpxO6Nq7cnQ4HdJbt3OvHJJ2G3PidVh4jYeIWyl5rPJTzYKZY2tDatG6WZNh6L/0nbwO1XKZYs4uo0l8XPrHikFsVRAQEBAQEBAQEBAQCUGp6wa1htY4DV2RkpUD2d568lTy6nblX4u3ouypttfNyjw+rSpZC4kuNScSSTUlUpnfnL0FaxWNojksqN470S5rgjAUYW0/22oyoT5yQUr5qjKvnNA7/cjC5u0LAx5Ao9Jbdt4B5wU2ldTzRGXpA6h3VwwwKE84Zw0e3d2uNSs8ENP9RPj8FH6GjdS9jQgilAARiCsxjhidTbbZnxwgKcQr2vMvWqyiybPZZHkXWnPA5e9YjJXiisTzacmXHWJ4pbdo2OZraSua7cRWvadq6NItEek4WotitO+OJhmqauICAgICAgICAgILZGBwoQCDmCKg9iTG7MTMTvCF07oyLmxSOMG9mGNGFD1Lkdrz9nhi1OU7r+k1GXj2m8/GWoabZHZ4XSmMOAIFBgcTTBcHBlz5ckUi8w6P9TkiN+KWus1msjv+m+vU76kK/GLU92SPgRrsnj8vopHrHYHEirgQQ2lWVqchS/n1Kc4dZHPeJ/nklHaN+m65+lbMaXCeJB/iCt2KuXb7zbf8lrFrqTHpz+iQZYpCAQ0kOAIN4Yg4g4lQnU4onabQsRqcM9LfpP0UdY5P0O9xWY1GKf8AKPilGfH/ALQ8XxFvpAiuVRSq2VtW3qzunF629Wd1DH1HuKzulExPeoAsgPOKM7LJxj7wtdp26p06KsgduPvUI1GLpxR8Wm2Sm/rR8VebduPvU4y0npMfFmLV8VKU/wBwp8USlCZsDi9ooKnLDErZFoiOanmiKW5pGLR0hzF32j8lotqqR05qd9Tjr+bJnsLIWF8hJA3UHifmtdNRky24aQrX1k93Jrul9corPBHLFE17ZWTPjNcaQgXr1aFtbwpnkVujS3vtN7dWi2W1pmJlsXJ9pd9ss4mkABMhAApQAUwrQVWjHSK6mtY7phpzcq+5ui9EoCAgICAgICAgICAgIMDTI+zHEeBXI7a/Dx5ws6X1/c0LlBNLBKRsofeuBoPb1/nc6E9JclsZ6Y4O+EruR1V6dU9yVMbIzS5c1pdzDHtJAJb+ITd3bO4Lpf8AlPkr/wDrHmg7Lb7uzKo7iVQvMxLdPV2zRsQMER/8bPgC8xnj723nK5E8nL9c9bbVZLTI1j6gONGmmArhTDr9y7uh0eHLirNo57NOXLak8mW3XeMM5w2l/NmFxaXWdpLrSAPsaNbg0m8L/UFY/teCbTXbZD+ptFeJmDXKMsjfFaopAW1nvWeSPmHXahpxF+pvCo3LXbsjDxRHPmzGpmYmdujx1Z14fa544zEwB5ArQ1Gz9RCq6nQRipa1bTvEeLbjzzZvwsLTmG9wXF/qMsdLT8Vj7W0d8rJrCxoNABwACpXz5L29KZnzJy2vHOUTOwtje4ZtY5w4hpI8Fvp6WSInxhjfkpqnYbVbLMZxNE0Nc9l0wuOLaGt4PG/dsXp6djYb14olTyauaW22SWjmmSCN5zexrjTKpaCad689f0ck1ieUSuROzH5Q9MyWGzxOhoC9901Gy6Tx2bwu1pMdbztbmozeZlqepel7TaNLUleXMjpQUqASwesccTXaresrSuLaseHzI3mJdS03GHQkOjEoNasIBB6LsSCCKD0uxaNDO2aOW/VpmN467OPaXs1nisdjkcxsl6C1UfGOaM4ZdB51xbeoLxDd1SupEWmI7ubd6MWt7nROSaZrrE0tZcBe+jQS4ChA9I41P1XNr+LjzhHP6seToC9CoCAgICAgICAgICAgIMHTH4faPmuT2z+G98LGl9domvjiLBMRmKEcahee0H4iv87nRnpLk9ktji9oIaa/0iuR3Lv7tFbTMo7RGsc8UxZG1jBNcZJcaWFzCQCDQ4jE5q5w+h1lq4vS6QyWzsq6sQFHOGDnCuJxVW/VsmY36O66I/Lw/tx/AF5jUe1t5rEOO6/6NfLbpaNvCu8DHgTVeh0F+HBXyastZtKEtOhn8xGy4eiXkgY0qRTLtVuMs8XE1zjnh22WWbRrmWeUBjxfLBkakUdWneszlmbRLEU2rMbJfUCz3LdAKEdIZ8QqustxYrT+SWONpdyAXk56LMvG1Kn/AJJR0QVuH2E37cnwOVrD7avnDMeq5JLaLeyU/wDDTWhkRLSWxyyMaTdaHktaQMSDjtXu8WSsU2UMlJm++zt2gfysP7bPhC8ZqPbW85XkTysytbZbOXRiQ85gHEhoPNnEgZ5ZYLt6Hr7oUu+Wr6j6Vlk0q1jiAwUo1rWtB6DTUmlTidpVrWxH2XLxj5pxM893Q+UDTT7HYJJ2Na5zS1tHVu0kPNuyI2PJ7Fo0M7Zo8p+TRMbxs5Ha3Wi0WWzQNgdchs8rYpBWkrpg0uBJwFCAM9q6n2kViN/zbeGZm235OrcllhkgsbY5Wlrg8mnUcVysd631cTWe+GNRyrHk3xejUBAQEBAQEBAQEBAQEGFpf8PtC5XbP4WfOFjS+0a5bbM2RhY9oc00qDWmGIyXk63mtuKs7S6SHdqrZP7gDg94+asRrc8f5fL6HDDFGpdkGLY3NOXRc3+TStkdo6iO/wDSGPs6sGbk/sprQzCprmw7anIBS/ueXviP1+p9lDcbFCGRMYDUMa1oJzNABj3Kle3HabT3jj2vui5pLbK9kbiK0rSlcTlVeh0OWkYaxNoastZmeSFkscoijABDml5ID21AJFMj7lc3iZ5ShtPC9I452xO/EBvMu0JJpjWlDwWJjmzG+0pTUyeQ26EPLiL4wPEb1W1PsbeTNJnfm7QF5eeje8LQqMdWe5C2sjmZa/3cnwFWsXtq+cJR6rkpEpd0b9K4UrkOoL2ERyVbb8TtegPysH7bPhC8xqPa281hE8qtkfLZLO1gqecG0DNhHzXZ0dorznwVIjnKN1P1VmjtrbQQbrQBWlBlQk3qE9iln1NL14azvz7k5jh33dD0nZBK0MNbpIJoccFU48tLRNPi1026ytsmjIowLkbRTCtKmizMcXrTv5/TozOSZ70hZx0hxVrS+1r5tN+kpFelVRAQEBAQEBAQEBAQEGHpb8I8R4rl9sfhZ84+bfpvaQgl5B01EFpRlaViWXoBgpdyK0tP6ihyWOjJzoeIBTozyY8mjYnZxQnjE1SjJeOlpOTyj0LA14e2CJrhQhzW3SCMRks2z5ZrNeKfibQkgtMxyYl4zKjDKMYD1doqt09UqzyXHRsbvSihdxjCsUy5I6Wn4yJKzRhrQ0AADAAYAAZAJEzO8zO6MpOOKoYdzR1jELo/YxaYtPw7lTi23h7hq3obrkYFkXw+kOK36b21fNG/qykF6VVEBAQEBAQEBAQEBAQYmlfwj2eK5va34W3u+bfpvaQ5Vb9ZrQyaRou0a9zQC3YCQMiuPj0GK9Itz5w6W6jNcZtrIzwDh/IrM9mY+6ZN2RFrpiQ6Lta/jsI6lD+1x/t+n/TierNc4qdKOQHqLSO8kLVPZd+60M8TZbFaBJGx4qA9ocAaVoRtptVHJSaWms9zD2UAQEBAUJ6MvCVUaso+FbbJVZ8a2VJerVshGUpZvQb7I8F16dIUbdZeqmi8bXK5rCWtvEVNK3cACTjwBW3DinLfhhneI6ue6ya6TizWaWEhotTLU8ClCzmA27iCakl2/YuhXS0rWLdU423mPBO8lNrklsYklJc90jiSRQnHDLqVekbaqPcxn9WPJvy76iICAgICAgICAgICAgxNKH7J3Z4hc7tX8Lb3fNv0/tIcW1hH3qb2z8lR0nsaujKOJVhh57eweJWRcsDp+r/5WH9tvgvOaqPvreaUOfa+a1Wqy2x7YXm70SGkmgN1tabBtXW0Wlw5MUTeP5u15LTXojYeUa2iESOAcbxbd6GQANa3Ov3Lfbs3TTbb6/VGMs8O+ySsfKTOWFzo2dG7UUJONdocNyr27Mxb8plKMm8bpjQOvxtE7IjEBfIFakUrmaYqvl7OrSs2i3RmL7t4XInomx5VRqlLWtPaRfZ4mujpUyBvSFRS647/AOkLpaLT0z5ZrbwN9oRsOuU+1kR30Dh/Irqz2Vj7pljjbNq5pc2ljiWBpaQMDWtRXdgqGq0sYJiInfc3W6/6emsdhifCQHPeyOpoaC45xzH9FF0tLSL9fBV5cc7th1dmL7LE5xJLm1JOJJqd6h4+c/NjLG1peOtWkRZ7K+Vz2sAo0uc1zwL/AEMm41N6g6yK4K1pJmMsbNe0T1citukomWWxCB15zYbUbst177OKAxkD0QX0cSaY3abF0bR6Mc+/o3cXpTs6JyR2l8lhD3uLnGR1Sc88FRr+Kj3IZ/VjydCXeURAQEBAQEBAQEBAQEGJpX8F3Z8QVDtT8Lf+d7fp/aQ4xrMPvc3tD4Wrm6Kd8Nf53ujKLKtMPMnpdnzKyLqoOn6vflYfYC85q/bW80ocs5SbG+S3Pu0NKZuaD6Ld5Xa7PnbBHv8Am1ZYmUCdHy8yBdNQ9zswcLoxz6lb3jdDhnhUjsz2xyAtcCSzYd5WCImIlKaktpb4PbHiFX1HsreRj6u3BeZlYY0y58dUp6NQ1x/Ls/db8Ei7PZftp8v3Yn1WnwD7ST/B4Feorb0JhWtH3kN71APQl9pvgfouD2n61fesw9eVOcM0dA4xsk+1YAH1ug8zL0iARXIinWrei/b91aJ2vLaNVH1sUJwxbXDLM5LT3z5z80cvroflXhc/RM7WguNYiAM8JmE+4FWdJO2WPehDmWitUbTM6N4FA6ExkEG+w3XtBIIp69c9nBWs2rxY4iJnn4d7fGOecz0dc1D0G6xWdsJde6RcTtxps2bVTw5LZNRFtto3jr1a83Dw8m5L0igICAgICAgICAgICAgxNK/gu7PEKh2lz0t/53t2n9pDjWtX5uX/AA/A1czQ+wh07dUNeVtF5n0hwPiFkXkoOnauH7pD7A+a85rPbWShzflC0e59ue67hQUJFB6LdpXY7PyUjDETP83astZnogP7PNxrR+pzjQ5dED5K9vEz1a+G0V6PUQSNYRfdUuZtOGJqnDG5WbbTul9VhILZBefeF9u4+sFp1OPbFafyMd5mdpdeXlZWmJKVz6dWbdGo65fl2fut+CRdnsv20+X7sT0hqjXDqrtXo+eyHLduuoBwm4s/muN2p1r704ZXKdYnzaOhbGLzudYadXNSj5hWdJaK858FaKzN52bJqpE5ljha4Uc1tCOsE71p462mZrO8byxl9ZnWyAPbdIBFRUHIha7xeZjhnbx/+sUmI5rooQ0UAAG4CilWkR0LWmWTB6Q4q1pp+9r5td+kpFelVBAQEBAQEBAQEBAQFEYmkh9k/h8wqXaH4a/k3YPaQ4zre775JwZ8AXK7Pn7iPe6duqDL/PcryLyL+kOB8QgvvoOoasn7nD7PzK83rfbWThIkHYSqqXJ5PgBzDTxaCsxaY6TJtDDk0NAc4IuIYGnvatsajLXpafixs8otAWdr2vbFRzSHAiR+YNRhWinOrzzWa8XU4YTTVW7ubEsOYqhTqzbo1LXE/dm/ut+CRdnsv20+X7sd0NTYV6HdFuuoBwm/y/5rkdqda+9KG9wxVZH1AeC1Tjrfhme5W4tplkBbd2tWqbmylVmN55QMiCF1QaUHX9F0tLo8vFFrctvi1XvG2zPXdVxAQEBAQEBAQEBAQUKwLHioosTG6SJtegbNIavgicd5iYT30UeCvgzxT4o2fUyxO/7dg9m8z4SFGcVPBKMl470dNyeWM5Ne3hI4/FVQnBROM9472DLybQerJMOJYf4Ba508eMpxqLfkl7BYRBG2IEuuClTgTjXLtXk+0I4dRaP50XsU8VYl71VLdNSqbiqyCywuBQYU5VKnUt0afrg77q391vwSLtdmR99Pl+7H+MNUjcu8i3Xk/d+P/l//AEXI7V/w9/7J1dCsvoN4BQrPowqW9aXoMTQY8MVspjvknasboTMR1ZMdjJzNPefoulh7MmeeSfdDVbNHcyo4WtyHbtXUxYKY/VjZpm0z1elFuiEVVKAWQQEBAQEBAQEBAQEFKLGwtIRlS6sMqXUFLiCjoWnMA8QCoWx1t1jdmLTHR5OsEZ9QdmHgq1tDp7daR8E4zXjvl4u0TGcrw4H61Wi3ZOln/H9Z+qcanJHe8XaGGx57QD4UVe3YeGek2j4fRONXbwh4u0PIMnNPEFv1Wi3YX+t/0/6nGs8Yef8AZsw9Vp9l9fiAVeew88dJj9fon/V0/MGhXu9Kg6hie9b8HYFY55J3/KP59Gq+q36Lf+WmUp0u8HxCt27F08843jylGNVeGPJqbC7NjD1mNle8AFY/tG3q5bx74n9ko1k98QrYNUGwV5q628QT6WNMsS471qzdj5Mu2+Xp4x9JSjWR/r+qcsuj7rQHGtN2A781awdlUpHpzv8AJXvnmZ5M1jAMAKLp1xxWNojZpmZlcpbMCzsCAgICAgICAgICAgICAgICAgICAgICbAmwJsCAgICAgICAgICAgICAgICAgICAgICAgICAgICAgICAgICAgICAgICAgICAgICAgICA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xISEBQUExQVFRUUGBcUFRcXFBcVFRUUGBYXFhQVFxcYHCggHBolHBQVIjEhJSkrLi4uFx8zODM4NygtLisBCgoKDg0OGxAQGywkICQsLCwsLCwsLCwsLCwsLDQsLCwsLCwsLCwsLCwsLCwsLCwsLCwsLCwsLCwsLCwsLCwsLP/AABEIAL8BBwMBEQACEQEDEQH/xAAbAAEAAQUBAAAAAAAAAAAAAAAABQECBAYHA//EAEUQAAEDAQQFCAcHAQYHAAAAAAEAAgMRBBIhMQUGQVFxBxMiYYGRsfAyQnKhssHRIyQzNFJzwmIVU4KD0vEUFkNEY5LD/8QAGgEBAAIDAQAAAAAAAAAAAAAAAAIEAQMFBv/EADURAQACAQIDBAcHBQEBAAAAAAABAgMEERIhMQVBUXEiMjOBkbHREyM0YaHB8BQVQlLhQ/H/2gAMAwEAAhEDEQA/AO4oCAgICAgICAgICAgICAgICAgICAgICAgICAgICAgICAgICAgICAgICAgICAgICAgICAgICAgICAgICAgICAgICAgICAgICAgICAgICAgICDRtctbGCCWBplgnIFwuHNml70gQ6tDdOKqZs3ozXaYlcwaa0zFuUw0ZjpZnB7rRf+zMTqvc4l2VesYqnvM9V6MU90fo3TUS3OghbZmMMr6udWtwUoK5g7lZ095rHBEK+p01o+8tyhvrSaCuB2q85qqAgICAgICAgICAgICAgICAgICAgICAgICAgICC2SQNFXEAbyaBJnZmImZ2hynlNDH2xpBDvsm4gg+u9c/Uz6fLwel7JpMYJ4o7/wBoR2hC0R0wHSPgFo3dKa+Da9UvzTODvhK36f13N7T/AA8+cN+XQeZEBAQEBAQEBAQEBAQEBAQEBAQEBAQEBAQEBAQYWldKR2dl6Q+y31nHcAoXyVpG8rGn02TPbhpHv7oc409puS0u6RowHosBwHWd561zsmWbzzen0uipp68uc98tctnpDh17+pa1uEbapCKtqel4UChbqs09Rdo4EPbQnzu87FCs80r19Hm2NloeMnOHafqt3FKnOOs90MuyaSlY4HnH4f1O+qlF7RO+6F9PitWYmsfBvmidPtfRslGu2O9U8dx9yvY88Tys81qdBanpY+ceHenVYc4QEBAQEBAQEBAQEBAQEBAQEBAQEBAQEEFp/WNlnBa2j5f01wb1u+i0Zc8U5R1dHRdnXz+lblXx8fJz+2WySZ5fI4ucfcNwGwLn2tNp3l6fFhpirw0jaGOQotjFtNkvGtadlVljZiP0cAa5nsbTYoWhupbZ6RQUPrf+wKhEc05tG3/GcAtrSuB81RhMWCWreGC2VnkpZq7WT2i9NPio13SZu2t4fTqVjHmmvKejmajRVyc45T821WW1MkbeYaj3jqIVutotG8ONkxWxzw2housfKE+CWeGOFt+HJznFzXYgeiKEZ71Wy6mazNYhvx6aLRFpltugdJ8/Z4pH3WvkFboNMakYAmuxb8d+KsTLRkx8NpiEmtjWICAgICAgICAgICAgICAgICCjnACpNAMSTkEZiJmdoabrBrZWrLOeoyf6K+PdvVLNqe6nxd7Rdlf55vh9fo09xJzJx96pu70U85IKU80RlQowrzfDvQi0PMtxUO9s7lwU0N1cev3IMvR8lHU3qVerVmrvXdKXlsU2NbomyRmtcAXCji2jgDQ4HHakoTSt+UtHsjnueyr3G8W168RXFa+rf/RY4dV1RiBnNcaMJFdhq0VCtaescTldo0rTFHD4tzV1xBAQEBAQEBAQEBAQEBAQEBBj262xwsL5HBoHeTuA2lRteKxvLbhw3zW4aRvLn2n9YZLQboqyPY3a7cXH5LnZc035dz0+j7Ppp44p528fohfOS0ugogpXzVGVaeaowZb0FWux2+5CYWStxUZTrPJ5t84KUITyld3dyC5jqEHBGUhJasM8dwHzU+JW+yYtptl1ricBQ1qerz3KcTu0WxzW0bNP0ZKOcjy9Jv6d4WiJdKY6uq6AtrYprzq0LS3DZUjH3K5ivFZ3lxNbgtlx7V8W8QzNe0OaQQdoV2JiecPO2pak7WjaV6yiICAgICAgICAgICAgICCI05p6OzCnpSHJg8XbgtOXNFPNe0mhyaid+lfH6OfaT0jJO+9Ia7hTotG4Bc+95vO8vT6fT0wV4aR/1iAKDeqjChPmqMgHZ3IbqOd5ohELacO5GTuQXyCoqsSVnmxz5xWKyzeO9cPOKkir3+5GV0ruiDuwPyOCjZKkbzsw7TVzThSopUj6qPFPc2fZ1nlKBghcyZgNfSbQ44ivUpxO6Nq7cnQ4HdJbt3OvHJJ2G3PidVh4jYeIWyl5rPJTzYKZY2tDatG6WZNh6L/0nbwO1XKZYs4uo0l8XPrHikFsVRAQEBAQEBAQEBAQCUGp6wa1htY4DV2RkpUD2d568lTy6nblX4u3ouypttfNyjw+rSpZC4kuNScSSTUlUpnfnL0FaxWNojksqN470S5rgjAUYW0/22oyoT5yQUr5qjKvnNA7/cjC5u0LAx5Ao9Jbdt4B5wU2ldTzRGXpA6h3VwwwKE84Zw0e3d2uNSs8ENP9RPj8FH6GjdS9jQgilAARiCsxjhidTbbZnxwgKcQr2vMvWqyiybPZZHkXWnPA5e9YjJXiisTzacmXHWJ4pbdo2OZraSua7cRWvadq6NItEek4WotitO+OJhmqauICAgICAgICAgILZGBwoQCDmCKg9iTG7MTMTvCF07oyLmxSOMG9mGNGFD1Lkdrz9nhi1OU7r+k1GXj2m8/GWoabZHZ4XSmMOAIFBgcTTBcHBlz5ckUi8w6P9TkiN+KWus1msjv+m+vU76kK/GLU92SPgRrsnj8vopHrHYHEirgQQ2lWVqchS/n1Kc4dZHPeJ/nklHaN+m65+lbMaXCeJB/iCt2KuXb7zbf8lrFrqTHpz+iQZYpCAQ0kOAIN4Yg4g4lQnU4onabQsRqcM9LfpP0UdY5P0O9xWY1GKf8AKPilGfH/ALQ8XxFvpAiuVRSq2VtW3qzunF629Wd1DH1HuKzulExPeoAsgPOKM7LJxj7wtdp26p06KsgduPvUI1GLpxR8Wm2Sm/rR8VebduPvU4y0npMfFmLV8VKU/wBwp8USlCZsDi9ooKnLDErZFoiOanmiKW5pGLR0hzF32j8lotqqR05qd9Tjr+bJnsLIWF8hJA3UHifmtdNRky24aQrX1k93Jrul9corPBHLFE17ZWTPjNcaQgXr1aFtbwpnkVujS3vtN7dWi2W1pmJlsXJ9pd9ss4mkABMhAApQAUwrQVWjHSK6mtY7phpzcq+5ui9EoCAgICAgICAgICAgIMDTI+zHEeBXI7a/Dx5ws6X1/c0LlBNLBKRsofeuBoPb1/nc6E9JclsZ6Y4O+EruR1V6dU9yVMbIzS5c1pdzDHtJAJb+ITd3bO4Lpf8AlPkr/wDrHmg7Lb7uzKo7iVQvMxLdPV2zRsQMER/8bPgC8xnj723nK5E8nL9c9bbVZLTI1j6gONGmmArhTDr9y7uh0eHLirNo57NOXLak8mW3XeMM5w2l/NmFxaXWdpLrSAPsaNbg0m8L/UFY/teCbTXbZD+ptFeJmDXKMsjfFaopAW1nvWeSPmHXahpxF+pvCo3LXbsjDxRHPmzGpmYmdujx1Z14fa544zEwB5ArQ1Gz9RCq6nQRipa1bTvEeLbjzzZvwsLTmG9wXF/qMsdLT8Vj7W0d8rJrCxoNABwACpXz5L29KZnzJy2vHOUTOwtje4ZtY5w4hpI8Fvp6WSInxhjfkpqnYbVbLMZxNE0Nc9l0wuOLaGt4PG/dsXp6djYb14olTyauaW22SWjmmSCN5zexrjTKpaCad689f0ck1ieUSuROzH5Q9MyWGzxOhoC9901Gy6Tx2bwu1pMdbztbmozeZlqepel7TaNLUleXMjpQUqASwesccTXaresrSuLaseHzI3mJdS03GHQkOjEoNasIBB6LsSCCKD0uxaNDO2aOW/VpmN467OPaXs1nisdjkcxsl6C1UfGOaM4ZdB51xbeoLxDd1SupEWmI7ubd6MWt7nROSaZrrE0tZcBe+jQS4ChA9I41P1XNr+LjzhHP6seToC9CoCAgICAgICAgICAgIMHTH4faPmuT2z+G98LGl9domvjiLBMRmKEcahee0H4iv87nRnpLk9ktji9oIaa/0iuR3Lv7tFbTMo7RGsc8UxZG1jBNcZJcaWFzCQCDQ4jE5q5w+h1lq4vS6QyWzsq6sQFHOGDnCuJxVW/VsmY36O66I/Lw/tx/AF5jUe1t5rEOO6/6NfLbpaNvCu8DHgTVeh0F+HBXyastZtKEtOhn8xGy4eiXkgY0qRTLtVuMs8XE1zjnh22WWbRrmWeUBjxfLBkakUdWneszlmbRLEU2rMbJfUCz3LdAKEdIZ8QqustxYrT+SWONpdyAXk56LMvG1Kn/AJJR0QVuH2E37cnwOVrD7avnDMeq5JLaLeyU/wDDTWhkRLSWxyyMaTdaHktaQMSDjtXu8WSsU2UMlJm++zt2gfysP7bPhC8ZqPbW85XkTysytbZbOXRiQ85gHEhoPNnEgZ5ZYLt6Hr7oUu+Wr6j6Vlk0q1jiAwUo1rWtB6DTUmlTidpVrWxH2XLxj5pxM893Q+UDTT7HYJJ2Na5zS1tHVu0kPNuyI2PJ7Fo0M7Zo8p+TRMbxs5Ha3Wi0WWzQNgdchs8rYpBWkrpg0uBJwFCAM9q6n2kViN/zbeGZm235OrcllhkgsbY5Wlrg8mnUcVysd631cTWe+GNRyrHk3xejUBAQEBAQEBAQEBAQEGFpf8PtC5XbP4WfOFjS+0a5bbM2RhY9oc00qDWmGIyXk63mtuKs7S6SHdqrZP7gDg94+asRrc8f5fL6HDDFGpdkGLY3NOXRc3+TStkdo6iO/wDSGPs6sGbk/sprQzCprmw7anIBS/ueXviP1+p9lDcbFCGRMYDUMa1oJzNABj3Kle3HabT3jj2vui5pLbK9kbiK0rSlcTlVeh0OWkYaxNoastZmeSFkscoijABDml5ID21AJFMj7lc3iZ5ShtPC9I452xO/EBvMu0JJpjWlDwWJjmzG+0pTUyeQ26EPLiL4wPEb1W1PsbeTNJnfm7QF5eeje8LQqMdWe5C2sjmZa/3cnwFWsXtq+cJR6rkpEpd0b9K4UrkOoL2ERyVbb8TtegPysH7bPhC8xqPa281hE8qtkfLZLO1gqecG0DNhHzXZ0dorznwVIjnKN1P1VmjtrbQQbrQBWlBlQk3qE9iln1NL14azvz7k5jh33dD0nZBK0MNbpIJoccFU48tLRNPi1026ytsmjIowLkbRTCtKmizMcXrTv5/TozOSZ70hZx0hxVrS+1r5tN+kpFelVRAQEBAQEBAQEBAQEGHpb8I8R4rl9sfhZ84+bfpvaQgl5B01EFpRlaViWXoBgpdyK0tP6ihyWOjJzoeIBTozyY8mjYnZxQnjE1SjJeOlpOTyj0LA14e2CJrhQhzW3SCMRks2z5ZrNeKfibQkgtMxyYl4zKjDKMYD1doqt09UqzyXHRsbvSihdxjCsUy5I6Wn4yJKzRhrQ0AADAAYAAZAJEzO8zO6MpOOKoYdzR1jELo/YxaYtPw7lTi23h7hq3obrkYFkXw+kOK36b21fNG/qykF6VVEBAQEBAQEBAQEBAQYmlfwj2eK5va34W3u+bfpvaQ5Vb9ZrQyaRou0a9zQC3YCQMiuPj0GK9Itz5w6W6jNcZtrIzwDh/IrM9mY+6ZN2RFrpiQ6Lta/jsI6lD+1x/t+n/TierNc4qdKOQHqLSO8kLVPZd+60M8TZbFaBJGx4qA9ocAaVoRtptVHJSaWms9zD2UAQEBAUJ6MvCVUaso+FbbJVZ8a2VJerVshGUpZvQb7I8F16dIUbdZeqmi8bXK5rCWtvEVNK3cACTjwBW3DinLfhhneI6ue6ya6TizWaWEhotTLU8ClCzmA27iCakl2/YuhXS0rWLdU423mPBO8lNrklsYklJc90jiSRQnHDLqVekbaqPcxn9WPJvy76iICAgICAgICAgICAgxNKH7J3Z4hc7tX8Lb3fNv0/tIcW1hH3qb2z8lR0nsaujKOJVhh57eweJWRcsDp+r/5WH9tvgvOaqPvreaUOfa+a1Wqy2x7YXm70SGkmgN1tabBtXW0Wlw5MUTeP5u15LTXojYeUa2iESOAcbxbd6GQANa3Ov3Lfbs3TTbb6/VGMs8O+ySsfKTOWFzo2dG7UUJONdocNyr27Mxb8plKMm8bpjQOvxtE7IjEBfIFakUrmaYqvl7OrSs2i3RmL7t4XInomx5VRqlLWtPaRfZ4mujpUyBvSFRS647/AOkLpaLT0z5ZrbwN9oRsOuU+1kR30Dh/Irqz2Vj7pljjbNq5pc2ljiWBpaQMDWtRXdgqGq0sYJiInfc3W6/6emsdhifCQHPeyOpoaC45xzH9FF0tLSL9fBV5cc7th1dmL7LE5xJLm1JOJJqd6h4+c/NjLG1peOtWkRZ7K+Vz2sAo0uc1zwL/AEMm41N6g6yK4K1pJmMsbNe0T1citukomWWxCB15zYbUbst177OKAxkD0QX0cSaY3abF0bR6Mc+/o3cXpTs6JyR2l8lhD3uLnGR1Sc88FRr+Kj3IZ/VjydCXeURAQEBAQEBAQEBAQEGJpX8F3Z8QVDtT8Lf+d7fp/aQ4xrMPvc3tD4Wrm6Kd8Nf53ujKLKtMPMnpdnzKyLqoOn6vflYfYC85q/bW80ocs5SbG+S3Pu0NKZuaD6Ld5Xa7PnbBHv8Am1ZYmUCdHy8yBdNQ9zswcLoxz6lb3jdDhnhUjsz2xyAtcCSzYd5WCImIlKaktpb4PbHiFX1HsreRj6u3BeZlYY0y58dUp6NQ1x/Ls/db8Ei7PZftp8v3Yn1WnwD7ST/B4Feorb0JhWtH3kN71APQl9pvgfouD2n61fesw9eVOcM0dA4xsk+1YAH1ug8zL0iARXIinWrei/b91aJ2vLaNVH1sUJwxbXDLM5LT3z5z80cvroflXhc/RM7WguNYiAM8JmE+4FWdJO2WPehDmWitUbTM6N4FA6ExkEG+w3XtBIIp69c9nBWs2rxY4iJnn4d7fGOecz0dc1D0G6xWdsJde6RcTtxps2bVTw5LZNRFtto3jr1a83Dw8m5L0igICAgICAgICAgICAgxNK/gu7PEKh2lz0t/53t2n9pDjWtX5uX/AA/A1czQ+wh07dUNeVtF5n0hwPiFkXkoOnauH7pD7A+a85rPbWShzflC0e59ue67hQUJFB6LdpXY7PyUjDETP83astZnogP7PNxrR+pzjQ5dED5K9vEz1a+G0V6PUQSNYRfdUuZtOGJqnDG5WbbTul9VhILZBefeF9u4+sFp1OPbFafyMd5mdpdeXlZWmJKVz6dWbdGo65fl2fut+CRdnsv20+X7sT0hqjXDqrtXo+eyHLduuoBwm4s/muN2p1r704ZXKdYnzaOhbGLzudYadXNSj5hWdJaK858FaKzN52bJqpE5ljha4Uc1tCOsE71p462mZrO8byxl9ZnWyAPbdIBFRUHIha7xeZjhnbx/+sUmI5rooQ0UAAG4CilWkR0LWmWTB6Q4q1pp+9r5td+kpFelVBAQEBAQEBAQEBAQFEYmkh9k/h8wqXaH4a/k3YPaQ4zre775JwZ8AXK7Pn7iPe6duqDL/PcryLyL+kOB8QgvvoOoasn7nD7PzK83rfbWThIkHYSqqXJ5PgBzDTxaCsxaY6TJtDDk0NAc4IuIYGnvatsajLXpafixs8otAWdr2vbFRzSHAiR+YNRhWinOrzzWa8XU4YTTVW7ubEsOYqhTqzbo1LXE/dm/ut+CRdnsv20+X7sd0NTYV6HdFuuoBwm/y/5rkdqda+9KG9wxVZH1AeC1Tjrfhme5W4tplkBbd2tWqbmylVmN55QMiCF1QaUHX9F0tLo8vFFrctvi1XvG2zPXdVxAQEBAQEBAQEBAQUKwLHioosTG6SJtegbNIavgicd5iYT30UeCvgzxT4o2fUyxO/7dg9m8z4SFGcVPBKMl470dNyeWM5Ne3hI4/FVQnBROM9472DLybQerJMOJYf4Ba508eMpxqLfkl7BYRBG2IEuuClTgTjXLtXk+0I4dRaP50XsU8VYl71VLdNSqbiqyCywuBQYU5VKnUt0afrg77q391vwSLtdmR99Pl+7H+MNUjcu8i3Xk/d+P/l//AEXI7V/w9/7J1dCsvoN4BQrPowqW9aXoMTQY8MVspjvknasboTMR1ZMdjJzNPefoulh7MmeeSfdDVbNHcyo4WtyHbtXUxYKY/VjZpm0z1elFuiEVVKAWQQEBAQEBAQEBAQEFKLGwtIRlS6sMqXUFLiCjoWnMA8QCoWx1t1jdmLTHR5OsEZ9QdmHgq1tDp7daR8E4zXjvl4u0TGcrw4H61Wi3ZOln/H9Z+qcanJHe8XaGGx57QD4UVe3YeGek2j4fRONXbwh4u0PIMnNPEFv1Wi3YX+t/0/6nGs8Yef8AZsw9Vp9l9fiAVeew88dJj9fon/V0/MGhXu9Kg6hie9b8HYFY55J3/KP59Gq+q36Lf+WmUp0u8HxCt27F08843jylGNVeGPJqbC7NjD1mNle8AFY/tG3q5bx74n9ko1k98QrYNUGwV5q628QT6WNMsS471qzdj5Mu2+Xp4x9JSjWR/r+qcsuj7rQHGtN2A781awdlUpHpzv8AJXvnmZ5M1jAMAKLp1xxWNojZpmZlcpbMCzsCAgICAgICAgICAgICAgICAgICAgICbAmwJsCAgICAgICAgICAgICAgICAgICAgICAgICAgICAgICAgICAgICAgICAgICAgICAgICA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" name="Рисунок 39" descr="images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4021528"/>
            <a:ext cx="1800200" cy="1513638"/>
          </a:xfrm>
          <a:prstGeom prst="rect">
            <a:avLst/>
          </a:prstGeom>
        </p:spPr>
      </p:pic>
      <p:sp>
        <p:nvSpPr>
          <p:cNvPr id="41" name="Овал 40"/>
          <p:cNvSpPr/>
          <p:nvPr/>
        </p:nvSpPr>
        <p:spPr>
          <a:xfrm>
            <a:off x="7092280" y="4437112"/>
            <a:ext cx="720080" cy="6983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7164288" y="4293096"/>
            <a:ext cx="576064" cy="9361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6228184" y="5373216"/>
            <a:ext cx="576064" cy="8640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164288" y="4365104"/>
            <a:ext cx="576064" cy="8640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652120" y="4149080"/>
            <a:ext cx="864096" cy="1296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580112" y="4077072"/>
            <a:ext cx="1008112" cy="14401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228184" y="5373216"/>
            <a:ext cx="576064" cy="8640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Рисунок 53" descr="загруженное (4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905" t="10950" r="16501"/>
          <a:stretch>
            <a:fillRect/>
          </a:stretch>
        </p:blipFill>
        <p:spPr>
          <a:xfrm>
            <a:off x="6791230" y="548680"/>
            <a:ext cx="1525186" cy="1459235"/>
          </a:xfrm>
          <a:prstGeom prst="rect">
            <a:avLst/>
          </a:prstGeom>
        </p:spPr>
      </p:pic>
      <p:sp>
        <p:nvSpPr>
          <p:cNvPr id="55" name="Прямоугольник 54"/>
          <p:cNvSpPr/>
          <p:nvPr/>
        </p:nvSpPr>
        <p:spPr>
          <a:xfrm>
            <a:off x="5724128" y="1340768"/>
            <a:ext cx="648072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796136" y="1052736"/>
            <a:ext cx="432048" cy="10081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24128" y="1124744"/>
            <a:ext cx="648072" cy="10081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6876256" y="476672"/>
            <a:ext cx="1008112" cy="15841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7020272" y="548680"/>
            <a:ext cx="936104" cy="16561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 rot="16200000">
            <a:off x="5009529" y="903239"/>
            <a:ext cx="484632" cy="510410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8-конечная звезда 46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5" action="ppaction://hlinkpres?slideindex=6&amp;slidetitle=Вопрос 8 – 5 баллов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8-конечная звезда 44"/>
          <p:cNvSpPr/>
          <p:nvPr/>
        </p:nvSpPr>
        <p:spPr>
          <a:xfrm>
            <a:off x="5796136" y="7647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7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1124744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07904" y="2924944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1484784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8-конечная звезда 46"/>
          <p:cNvSpPr/>
          <p:nvPr/>
        </p:nvSpPr>
        <p:spPr>
          <a:xfrm>
            <a:off x="3563888" y="-24340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pres?slideindex=6&amp;slidetitle=Вопрос 8 – 5 баллов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0800000">
            <a:off x="4355976" y="908720"/>
            <a:ext cx="484632" cy="393073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8-конечная звезда 44"/>
          <p:cNvSpPr/>
          <p:nvPr/>
        </p:nvSpPr>
        <p:spPr>
          <a:xfrm>
            <a:off x="5796136" y="7647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6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1124744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sldjump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1412776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8-конечная звезда 44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32656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8-конечная звезда 46"/>
          <p:cNvSpPr/>
          <p:nvPr/>
        </p:nvSpPr>
        <p:spPr>
          <a:xfrm>
            <a:off x="5940152" y="8367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0800000">
            <a:off x="4355976" y="908720"/>
            <a:ext cx="484632" cy="393073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7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pres?slideindex=12&amp;slidetitle=Вопрос 1 – 15 баллов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1412776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8-конечная звезда 44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32656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8-конечная звезда 46"/>
          <p:cNvSpPr/>
          <p:nvPr/>
        </p:nvSpPr>
        <p:spPr>
          <a:xfrm>
            <a:off x="5940152" y="8367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5" action="ppaction://hlinksldjump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4278071">
            <a:off x="4871097" y="1005299"/>
            <a:ext cx="612795" cy="434074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7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pres?slideindex=12&amp;slidetitle=Вопрос 1 – 15 баллов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1412776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8-конечная звезда 44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32656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8-конечная звезда 46"/>
          <p:cNvSpPr/>
          <p:nvPr/>
        </p:nvSpPr>
        <p:spPr>
          <a:xfrm>
            <a:off x="5940152" y="8367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6" action="ppaction://hlinksldjump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6993905">
            <a:off x="3751577" y="847115"/>
            <a:ext cx="612795" cy="434074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10" action="ppaction://hlinkpres?slideindex=12&amp;slidetitle=Вопрос 1 – 15 баллов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1840" y="1412776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8-конечная звезда 46"/>
          <p:cNvSpPr/>
          <p:nvPr/>
        </p:nvSpPr>
        <p:spPr>
          <a:xfrm>
            <a:off x="5940152" y="8367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4228495">
            <a:off x="4598929" y="1115108"/>
            <a:ext cx="612795" cy="434074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5" action="ppaction://hlinksldjump"/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6" action="ppaction://hlinksldjump"/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8-конечная звезда 44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332656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10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11" action="ppaction://hlinkpres?slideindex=12&amp;slidetitle=Вопрос 1 – 15 баллов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3848" y="1340768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8-конечная звезда 43"/>
          <p:cNvSpPr/>
          <p:nvPr/>
        </p:nvSpPr>
        <p:spPr>
          <a:xfrm>
            <a:off x="1187624" y="692696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2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8-конечная звезда 44"/>
          <p:cNvSpPr/>
          <p:nvPr/>
        </p:nvSpPr>
        <p:spPr>
          <a:xfrm>
            <a:off x="3491880" y="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32656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8-конечная звезда 46"/>
          <p:cNvSpPr/>
          <p:nvPr/>
        </p:nvSpPr>
        <p:spPr>
          <a:xfrm>
            <a:off x="5940152" y="8367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6" action="ppaction://hlinksldjump"/>
              </a:rPr>
              <a:t>3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3999656">
            <a:off x="4677203" y="784385"/>
            <a:ext cx="612795" cy="434074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5429264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8-конечная звезда 42"/>
          <p:cNvSpPr/>
          <p:nvPr/>
        </p:nvSpPr>
        <p:spPr>
          <a:xfrm>
            <a:off x="0" y="242088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pres?slideindex=5&amp;slidetitle=Презентация PowerPoint"/>
              </a:rPr>
              <a:t>1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8-конечная звезда 47"/>
          <p:cNvSpPr/>
          <p:nvPr/>
        </p:nvSpPr>
        <p:spPr>
          <a:xfrm>
            <a:off x="6948264" y="2636912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pres?slideindex=8&amp;slidetitle=Вопрос 11 – 5 баллов"/>
              </a:rPr>
              <a:t>4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8-конечная звезда 48"/>
          <p:cNvSpPr/>
          <p:nvPr/>
        </p:nvSpPr>
        <p:spPr>
          <a:xfrm>
            <a:off x="5652120" y="4365104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10" action="ppaction://hlinksldjump"/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8-конечная звезда 49"/>
          <p:cNvSpPr/>
          <p:nvPr/>
        </p:nvSpPr>
        <p:spPr>
          <a:xfrm>
            <a:off x="3707904" y="4941168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hlinkClick r:id="rId11" action="ppaction://hlinkpres?slideindex=12&amp;slidetitle=Вопрос 1 – 15 баллов"/>
              </a:rPr>
              <a:t>6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8-конечная звезда 50"/>
          <p:cNvSpPr/>
          <p:nvPr/>
        </p:nvSpPr>
        <p:spPr>
          <a:xfrm>
            <a:off x="1115616" y="4149080"/>
            <a:ext cx="2016224" cy="1728192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509120"/>
            <a:ext cx="8023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Овал 36"/>
          <p:cNvSpPr/>
          <p:nvPr/>
        </p:nvSpPr>
        <p:spPr>
          <a:xfrm>
            <a:off x="3779912" y="2780928"/>
            <a:ext cx="1714512" cy="128588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3848" y="1484784"/>
            <a:ext cx="2786063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Что- Где- Когда- -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23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10271171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10271171</Template>
  <TotalTime>895</TotalTime>
  <Words>218</Words>
  <Application>Microsoft Office PowerPoint</Application>
  <PresentationFormat>Экран (4:3)</PresentationFormat>
  <Paragraphs>106</Paragraphs>
  <Slides>20</Slides>
  <Notes>0</Notes>
  <HiddenSlides>0</HiddenSlides>
  <MMClips>23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Corbel</vt:lpstr>
      <vt:lpstr>Times New Roman</vt:lpstr>
      <vt:lpstr>Tw Cen MT</vt:lpstr>
      <vt:lpstr>Wingdings</vt:lpstr>
      <vt:lpstr>Wingdings 2</vt:lpstr>
      <vt:lpstr>10271171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 1 </vt:lpstr>
      <vt:lpstr>Задание 6 </vt:lpstr>
      <vt:lpstr>Презентация PowerPoint</vt:lpstr>
      <vt:lpstr>Задание 3 </vt:lpstr>
      <vt:lpstr>Задание 4 </vt:lpstr>
      <vt:lpstr>Задание 2</vt:lpstr>
      <vt:lpstr>Презентация PowerPoint</vt:lpstr>
      <vt:lpstr>Задание 5 – Черный ящик</vt:lpstr>
      <vt:lpstr>Презентация PowerPoint</vt:lpstr>
      <vt:lpstr>Презентация PowerPoint</vt:lpstr>
      <vt:lpstr>Презентация PowerPoint</vt:lpstr>
    </vt:vector>
  </TitlesOfParts>
  <Company>Образовательное учереждение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Эльмира Сеитова</cp:lastModifiedBy>
  <cp:revision>135</cp:revision>
  <dcterms:created xsi:type="dcterms:W3CDTF">2009-05-23T04:48:35Z</dcterms:created>
  <dcterms:modified xsi:type="dcterms:W3CDTF">2014-01-30T08:51:59Z</dcterms:modified>
</cp:coreProperties>
</file>