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62" r:id="rId2"/>
    <p:sldId id="256" r:id="rId3"/>
    <p:sldId id="257" r:id="rId4"/>
    <p:sldId id="260" r:id="rId5"/>
    <p:sldId id="259" r:id="rId6"/>
    <p:sldId id="258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2465DA2-762D-4794-A5E1-422DF7986502}" type="datetimeFigureOut">
              <a:rPr lang="ru-RU" smtClean="0"/>
              <a:pPr/>
              <a:t>31.01.2014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4ADF56D-448B-4076-B5C4-66E2D469166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52;&#1052;&#1062;\&#1048;&#1074;&#1072;&#1085;&#1099;&#1095;&#1077;&#1074;&#1072;%20&#1045;.&#1042;\&#1055;&#1088;&#1077;&#1079;&#1077;&#1085;&#1090;&#1072;&#1094;&#1080;&#1103;%20&#1082;%20&#1053;&#1054;&#1044;%20&#1069;&#1082;&#1089;&#1082;&#1091;&#1088;&#1089;&#1080;&#1103;%20&#1085;&#1072;%20&#1082;&#1091;&#1093;&#1085;&#1102;\&#1041;&#1077;&#1079;&#1099;&#1084;&#1103;&#1085;&#1085;&#1099;&#1081;.wma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52;&#1062;\&#1048;&#1074;&#1072;&#1085;&#1099;&#1095;&#1077;&#1074;&#1072;%20&#1045;.&#1042;\&#1055;&#1088;&#1077;&#1079;&#1077;&#1085;&#1090;&#1072;&#1094;&#1080;&#1103;%20&#1082;%20&#1053;&#1054;&#1044;%20&#1069;&#1082;&#1089;&#1082;&#1091;&#1088;&#1089;&#1080;&#1103;%20&#1085;&#1072;%20&#1082;&#1091;&#1093;&#1085;&#1102;\&#1041;&#1077;&#1079;&#1099;&#1084;&#1103;&#1085;&#1085;&#1099;&#1081;1.wma" TargetMode="Externa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52;&#1062;\&#1048;&#1074;&#1072;&#1085;&#1099;&#1095;&#1077;&#1074;&#1072;%20&#1045;.&#1042;\&#1055;&#1088;&#1077;&#1079;&#1077;&#1085;&#1090;&#1072;&#1094;&#1080;&#1103;%20&#1082;%20&#1053;&#1054;&#1044;%20&#1069;&#1082;&#1089;&#1082;&#1091;&#1088;&#1089;&#1080;&#1103;%20&#1085;&#1072;%20&#1082;&#1091;&#1093;&#1085;&#1102;\&#1041;&#1077;&#1079;&#1099;&#1084;&#1103;&#1085;&#1085;&#1099;&#1081;2.wma" TargetMode="Externa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52;&#1062;\&#1048;&#1074;&#1072;&#1085;&#1099;&#1095;&#1077;&#1074;&#1072;%20&#1045;.&#1042;\&#1055;&#1088;&#1077;&#1079;&#1077;&#1085;&#1090;&#1072;&#1094;&#1080;&#1103;%20&#1082;%20&#1053;&#1054;&#1044;%20&#1069;&#1082;&#1089;&#1082;&#1091;&#1088;&#1089;&#1080;&#1103;%20&#1085;&#1072;%20&#1082;&#1091;&#1093;&#1085;&#1102;\&#1041;&#1077;&#1079;&#1099;&#1084;&#1103;&#1085;&#1085;&#1099;&#1081;3.wma" TargetMode="Externa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52;&#1062;\&#1048;&#1074;&#1072;&#1085;&#1099;&#1095;&#1077;&#1074;&#1072;%20&#1045;.&#1042;\&#1055;&#1088;&#1077;&#1079;&#1077;&#1085;&#1090;&#1072;&#1094;&#1080;&#1103;%20&#1082;%20&#1053;&#1054;&#1044;%20&#1069;&#1082;&#1089;&#1082;&#1091;&#1088;&#1089;&#1080;&#1103;%20&#1085;&#1072;%20&#1082;&#1091;&#1093;&#1085;&#1102;\&#1041;&#1077;&#1079;&#1099;&#1084;&#1103;&#1085;&#1085;&#1099;&#1081;4.wma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52;&#1052;&#1062;\&#1048;&#1074;&#1072;&#1085;&#1099;&#1095;&#1077;&#1074;&#1072;%20&#1045;.&#1042;\&#1055;&#1088;&#1077;&#1079;&#1077;&#1085;&#1090;&#1072;&#1094;&#1080;&#1103;%20&#1082;%20&#1053;&#1054;&#1044;%20&#1069;&#1082;&#1089;&#1082;&#1091;&#1088;&#1089;&#1080;&#1103;%20&#1085;&#1072;%20&#1082;&#1091;&#1093;&#1085;&#1102;\&#1041;&#1077;&#1079;&#1099;&#1084;&#1103;&#1085;&#1085;&#1099;&#1081;5.wma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785795"/>
            <a:ext cx="6215106" cy="92869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Экскурсия на кухню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14910" y="4929198"/>
            <a:ext cx="3929090" cy="1500198"/>
          </a:xfrm>
        </p:spPr>
        <p:txBody>
          <a:bodyPr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endParaRPr lang="ru-RU" sz="1400" b="1" dirty="0" smtClean="0">
              <a:ln w="50800"/>
              <a:solidFill>
                <a:schemeClr val="bg1">
                  <a:shade val="50000"/>
                </a:schemeClr>
              </a:solidFill>
              <a:cs typeface="Aharoni" pitchFamily="2" charset="-79"/>
            </a:endParaRPr>
          </a:p>
          <a:p>
            <a:endParaRPr lang="ru-RU" sz="1400" b="1" dirty="0" smtClean="0">
              <a:ln w="50800"/>
              <a:solidFill>
                <a:schemeClr val="bg1">
                  <a:shade val="50000"/>
                </a:schemeClr>
              </a:solidFill>
              <a:cs typeface="Aharoni" pitchFamily="2" charset="-79"/>
            </a:endParaRPr>
          </a:p>
          <a:p>
            <a:endParaRPr lang="ru-RU" sz="1400" b="1" dirty="0" smtClean="0">
              <a:ln w="50800"/>
              <a:solidFill>
                <a:schemeClr val="bg1">
                  <a:shade val="50000"/>
                </a:schemeClr>
              </a:solidFill>
              <a:cs typeface="Aharoni" pitchFamily="2" charset="-79"/>
            </a:endParaRPr>
          </a:p>
          <a:p>
            <a:r>
              <a:rPr lang="ru-RU" sz="1400" b="1" dirty="0" smtClean="0">
                <a:ln w="50800"/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Презентацию выполнил:</a:t>
            </a:r>
          </a:p>
          <a:p>
            <a:r>
              <a:rPr lang="ru-RU" sz="1400" b="1" dirty="0" smtClean="0">
                <a:ln w="50800"/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Е. В </a:t>
            </a:r>
            <a:r>
              <a:rPr lang="ru-RU" sz="1400" b="1" dirty="0" err="1" smtClean="0">
                <a:ln w="50800"/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Иванычева</a:t>
            </a:r>
            <a:r>
              <a:rPr lang="ru-RU" sz="1400" b="1">
                <a:ln w="50800"/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endParaRPr lang="ru-RU" sz="1400" b="1" smtClean="0">
              <a:ln w="50800"/>
              <a:solidFill>
                <a:srgbClr val="FF0000"/>
              </a:solidFill>
              <a:latin typeface="Times New Roman" pitchFamily="18" charset="0"/>
              <a:ea typeface="Arial Unicode MS" pitchFamily="34" charset="-128"/>
              <a:cs typeface="Times New Roman" pitchFamily="18" charset="0"/>
            </a:endParaRPr>
          </a:p>
          <a:p>
            <a:r>
              <a:rPr lang="ru-RU" sz="1400" b="1" smtClean="0">
                <a:ln w="50800"/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воспитатель </a:t>
            </a:r>
            <a:r>
              <a:rPr lang="ru-RU" sz="1400" b="1" dirty="0" smtClean="0">
                <a:ln w="50800"/>
                <a:solidFill>
                  <a:srgbClr val="FF0000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1 кв. категории</a:t>
            </a:r>
          </a:p>
        </p:txBody>
      </p:sp>
      <p:pic>
        <p:nvPicPr>
          <p:cNvPr id="4" name="Рисунок 3" descr="IMG_069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57224" y="1714488"/>
            <a:ext cx="4523352" cy="4485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" y="47667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«Детский сад общеразвивающего вида «Аленький цветочек»</a:t>
            </a: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Рисунок 9" descr="DSC073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1107257" y="535737"/>
            <a:ext cx="6858048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Безымянный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3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7368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142852"/>
            <a:ext cx="8858312" cy="6643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Безымянный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9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736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1214414" y="857208"/>
            <a:ext cx="6858048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Безымянный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736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8572560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Безымянный3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43966" y="5429264"/>
            <a:ext cx="500034" cy="500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5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736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282" y="232149"/>
            <a:ext cx="8715436" cy="6482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Безымянный4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07365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42910" y="500042"/>
            <a:ext cx="8096339" cy="6072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Безымянный5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571501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3143248"/>
            <a:ext cx="8303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2">
      <a:dk1>
        <a:sysClr val="windowText" lastClr="000000"/>
      </a:dk1>
      <a:lt1>
        <a:sysClr val="window" lastClr="FFFFFF"/>
      </a:lt1>
      <a:dk2>
        <a:srgbClr val="E2AFD8"/>
      </a:dk2>
      <a:lt2>
        <a:srgbClr val="F4E7ED"/>
      </a:lt2>
      <a:accent1>
        <a:srgbClr val="F0D7EB"/>
      </a:accent1>
      <a:accent2>
        <a:srgbClr val="E2AFD8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81</TotalTime>
  <Words>33</Words>
  <Application>Microsoft Office PowerPoint</Application>
  <PresentationFormat>Экран (4:3)</PresentationFormat>
  <Paragraphs>10</Paragraphs>
  <Slides>8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Экскурсия на кухню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ы</dc:creator>
  <cp:lastModifiedBy>Acer</cp:lastModifiedBy>
  <cp:revision>12</cp:revision>
  <dcterms:created xsi:type="dcterms:W3CDTF">2013-10-26T12:45:39Z</dcterms:created>
  <dcterms:modified xsi:type="dcterms:W3CDTF">2014-01-31T08:55:05Z</dcterms:modified>
</cp:coreProperties>
</file>